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7"/>
  </p:notesMasterIdLst>
  <p:sldIdLst>
    <p:sldId id="258" r:id="rId2"/>
    <p:sldId id="291" r:id="rId3"/>
    <p:sldId id="257" r:id="rId4"/>
    <p:sldId id="288" r:id="rId5"/>
    <p:sldId id="289" r:id="rId6"/>
    <p:sldId id="260" r:id="rId7"/>
    <p:sldId id="290" r:id="rId8"/>
    <p:sldId id="267" r:id="rId9"/>
    <p:sldId id="266" r:id="rId10"/>
    <p:sldId id="269" r:id="rId11"/>
    <p:sldId id="270" r:id="rId12"/>
    <p:sldId id="273" r:id="rId13"/>
    <p:sldId id="274" r:id="rId14"/>
    <p:sldId id="275" r:id="rId15"/>
    <p:sldId id="277" r:id="rId16"/>
    <p:sldId id="276" r:id="rId17"/>
    <p:sldId id="278" r:id="rId18"/>
    <p:sldId id="279" r:id="rId19"/>
    <p:sldId id="281" r:id="rId20"/>
    <p:sldId id="283" r:id="rId21"/>
    <p:sldId id="284" r:id="rId22"/>
    <p:sldId id="287" r:id="rId23"/>
    <p:sldId id="285" r:id="rId24"/>
    <p:sldId id="286" r:id="rId25"/>
    <p:sldId id="26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8" autoAdjust="0"/>
    <p:restoredTop sz="86355" autoAdjust="0"/>
  </p:normalViewPr>
  <p:slideViewPr>
    <p:cSldViewPr>
      <p:cViewPr varScale="1">
        <p:scale>
          <a:sx n="64" d="100"/>
          <a:sy n="64" d="100"/>
        </p:scale>
        <p:origin x="1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18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DC998-DB2D-4FD7-A4B5-EFFB6907D432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623A4-79C2-4A98-BA2C-9B0337A31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39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23A4-79C2-4A98-BA2C-9B0337A31AC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8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697E416-B6F3-4CC2-AB73-30ACD6D46DDB}" type="datetimeFigureOut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2AE7F-314E-4930-8CC4-9C277F8EA8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23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97E416-B6F3-4CC2-AB73-30ACD6D46DDB}" type="datetimeFigureOut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2AE7F-314E-4930-8CC4-9C277F8EA8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3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97E416-B6F3-4CC2-AB73-30ACD6D46DDB}" type="datetimeFigureOut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2AE7F-314E-4930-8CC4-9C277F8EA8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55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97E416-B6F3-4CC2-AB73-30ACD6D46DDB}" type="datetimeFigureOut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2AE7F-314E-4930-8CC4-9C277F8EA8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1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97E416-B6F3-4CC2-AB73-30ACD6D46DDB}" type="datetimeFigureOut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2AE7F-314E-4930-8CC4-9C277F8EA8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14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97E416-B6F3-4CC2-AB73-30ACD6D46DDB}" type="datetimeFigureOut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2AE7F-314E-4930-8CC4-9C277F8EA8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1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97E416-B6F3-4CC2-AB73-30ACD6D46DDB}" type="datetimeFigureOut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2AE7F-314E-4930-8CC4-9C277F8EA8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4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97E416-B6F3-4CC2-AB73-30ACD6D46DDB}" type="datetimeFigureOut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2AE7F-314E-4930-8CC4-9C277F8EA8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6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97E416-B6F3-4CC2-AB73-30ACD6D46DDB}" type="datetimeFigureOut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2AE7F-314E-4930-8CC4-9C277F8EA8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6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97E416-B6F3-4CC2-AB73-30ACD6D46DDB}" type="datetimeFigureOut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2AE7F-314E-4930-8CC4-9C277F8EA8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4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97E416-B6F3-4CC2-AB73-30ACD6D46DDB}" type="datetimeFigureOut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2AE7F-314E-4930-8CC4-9C277F8EA8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37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D697E416-B6F3-4CC2-AB73-30ACD6D46DDB}" type="datetimeFigureOut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D2AE7F-314E-4930-8CC4-9C277F8EA8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05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6.jpe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jpeg"/><Relationship Id="rId15" Type="http://schemas.openxmlformats.org/officeDocument/2006/relationships/image" Target="../media/image69.png"/><Relationship Id="rId10" Type="http://schemas.openxmlformats.org/officeDocument/2006/relationships/image" Target="../media/image64.jpe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gif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13" Type="http://schemas.openxmlformats.org/officeDocument/2006/relationships/image" Target="../media/image48.png"/><Relationship Id="rId3" Type="http://schemas.openxmlformats.org/officeDocument/2006/relationships/image" Target="../media/image38.gif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jpe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2" descr="http://openclipart.org/people/cprostire/train_station.svg"/>
          <p:cNvSpPr>
            <a:spLocks noChangeAspect="1" noChangeArrowheads="1"/>
          </p:cNvSpPr>
          <p:nvPr/>
        </p:nvSpPr>
        <p:spPr bwMode="auto">
          <a:xfrm>
            <a:off x="155575" y="-1241425"/>
            <a:ext cx="52482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4" name="AutoShape 4" descr="http://openclipart.org/people/cprostire/train_station.svg"/>
          <p:cNvSpPr>
            <a:spLocks noChangeAspect="1" noChangeArrowheads="1"/>
          </p:cNvSpPr>
          <p:nvPr/>
        </p:nvSpPr>
        <p:spPr bwMode="auto">
          <a:xfrm>
            <a:off x="155575" y="-1241425"/>
            <a:ext cx="52482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3315" name="Picture 8" descr="http://www.wallcoo.net/holiday/Christmas_Wallpaper_illustrations_2011/images/Dream-like_christmas_house_at_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santa and his reinde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5638" y="5067300"/>
            <a:ext cx="2138362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1371600" y="1346200"/>
            <a:ext cx="662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6000" b="1" i="1">
                <a:solidFill>
                  <a:schemeClr val="bg1"/>
                </a:solidFill>
                <a:latin typeface="Calibri" pitchFamily="34" charset="0"/>
              </a:rPr>
              <a:t>Present Continuous</a:t>
            </a:r>
            <a:endParaRPr lang="ru-RU" sz="6000" b="1" i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318" name="Picture 6" descr="lights.gif (23242 bytes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ynameinprint.net/images/SantaFace.jpg"/>
          <p:cNvPicPr>
            <a:picLocks noChangeAspect="1" noChangeArrowheads="1"/>
          </p:cNvPicPr>
          <p:nvPr/>
        </p:nvPicPr>
        <p:blipFill>
          <a:blip r:embed="rId2">
            <a:lum bright="-18000" contrast="34000"/>
          </a:blip>
          <a:srcRect/>
          <a:stretch>
            <a:fillRect/>
          </a:stretch>
        </p:blipFill>
        <p:spPr bwMode="auto">
          <a:xfrm>
            <a:off x="0" y="0"/>
            <a:ext cx="535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43000" y="3124200"/>
            <a:ext cx="2895600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3124200"/>
            <a:ext cx="2667000" cy="26314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</a:rPr>
              <a:t>LETTER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</a:rPr>
              <a:t>TO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</a:rPr>
              <a:t>SANTA</a:t>
            </a:r>
            <a:endParaRPr lang="ru-RU" sz="5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3557" name="Picture 11" descr="http://www.animationgold.com/santa_in_sleigh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89024">
            <a:off x="5553076" y="1430337"/>
            <a:ext cx="35734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xmastree11.gif (3412 bytes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5029200"/>
            <a:ext cx="29178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2" descr="http://www.st-johns-stafford.staffs.sch.uk/img/school%20gifs/clipart_reading_circle-315x254.jpg"/>
          <p:cNvPicPr>
            <a:picLocks noChangeAspect="1" noChangeArrowheads="1"/>
          </p:cNvPicPr>
          <p:nvPr/>
        </p:nvPicPr>
        <p:blipFill>
          <a:blip r:embed="rId2">
            <a:lum bright="-10000" contrast="14000"/>
          </a:blip>
          <a:srcRect/>
          <a:stretch>
            <a:fillRect/>
          </a:stretch>
        </p:blipFill>
        <p:spPr bwMode="auto">
          <a:xfrm>
            <a:off x="3173413" y="3276600"/>
            <a:ext cx="1398587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20" descr="http://www.abcteach.com/free/w/washingdishesr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648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4" descr="http://www.magicalmaths.org/wp-content/uploads/2012/11/picture-of-school-pupil-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2438400"/>
            <a:ext cx="126523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http://us.cdn3.123rf.com/168nwm/jtxie/jtxie1102/jtxie110200121/9885725-woman-with-young-girl-are-going-to-school.jpg"/>
          <p:cNvPicPr>
            <a:picLocks noChangeAspect="1" noChangeArrowheads="1"/>
          </p:cNvPicPr>
          <p:nvPr/>
        </p:nvPicPr>
        <p:blipFill>
          <a:blip r:embed="rId5">
            <a:lum bright="-4000"/>
          </a:blip>
          <a:srcRect/>
          <a:stretch>
            <a:fillRect/>
          </a:stretch>
        </p:blipFill>
        <p:spPr bwMode="auto">
          <a:xfrm>
            <a:off x="1066800" y="2667000"/>
            <a:ext cx="13716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4.bp.blogspot.com/-OaQh1EEOY2U/TfuR1aVueEI/AAAAAAAAAdU/39TeF47C6VY/s1600/school_clipart_boy_writtin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" y="1905000"/>
            <a:ext cx="11049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http://magicalduda.com/Clipart-Santa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990600"/>
            <a:ext cx="15240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6" descr="http://www.hellasmultimedia.com/webimages/christ-htm/images/misc/email-182x376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4800" y="147638"/>
            <a:ext cx="957263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16" descr="http://www.webweaver.nu/clipart/img/education/students.gif"/>
          <p:cNvPicPr>
            <a:picLocks noChangeAspect="1" noChangeArrowheads="1"/>
          </p:cNvPicPr>
          <p:nvPr/>
        </p:nvPicPr>
        <p:blipFill>
          <a:blip r:embed="rId9">
            <a:lum bright="-4000" contrast="4000"/>
          </a:blip>
          <a:srcRect/>
          <a:stretch>
            <a:fillRect/>
          </a:stretch>
        </p:blipFill>
        <p:spPr bwMode="auto">
          <a:xfrm>
            <a:off x="609600" y="3886200"/>
            <a:ext cx="19050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0" name="Picture 22" descr="http://bestclipartblog.com/clipart-pics/teddy-clip-art-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57400" y="5562600"/>
            <a:ext cx="8159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Прямоугольник 26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87888" y="1255713"/>
            <a:ext cx="1755775" cy="665162"/>
          </a:xfrm>
          <a:prstGeom prst="rect">
            <a:avLst/>
          </a:prstGeom>
          <a:noFill/>
        </p:spPr>
      </p:pic>
      <p:pic>
        <p:nvPicPr>
          <p:cNvPr id="28" name="Прямоугольник 27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213" y="2017713"/>
            <a:ext cx="2260600" cy="665162"/>
          </a:xfrm>
          <a:prstGeom prst="rect">
            <a:avLst/>
          </a:prstGeom>
          <a:noFill/>
        </p:spPr>
      </p:pic>
      <p:pic>
        <p:nvPicPr>
          <p:cNvPr id="29" name="Прямоугольник 28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20750" y="2724150"/>
            <a:ext cx="1998663" cy="665163"/>
          </a:xfrm>
          <a:prstGeom prst="rect">
            <a:avLst/>
          </a:prstGeom>
          <a:noFill/>
        </p:spPr>
      </p:pic>
      <p:pic>
        <p:nvPicPr>
          <p:cNvPr id="30" name="Прямоугольник 29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83488" y="2724150"/>
            <a:ext cx="1663700" cy="665163"/>
          </a:xfrm>
          <a:prstGeom prst="rect">
            <a:avLst/>
          </a:prstGeom>
          <a:noFill/>
        </p:spPr>
      </p:pic>
      <p:pic>
        <p:nvPicPr>
          <p:cNvPr id="31" name="Прямоугольник 30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798763" y="3468688"/>
            <a:ext cx="2486025" cy="665162"/>
          </a:xfrm>
          <a:prstGeom prst="rect">
            <a:avLst/>
          </a:prstGeom>
          <a:noFill/>
        </p:spPr>
      </p:pic>
      <p:pic>
        <p:nvPicPr>
          <p:cNvPr id="32" name="Прямоугольник 31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87363" y="4170363"/>
            <a:ext cx="2274887" cy="663575"/>
          </a:xfrm>
          <a:prstGeom prst="rect">
            <a:avLst/>
          </a:prstGeom>
          <a:noFill/>
        </p:spPr>
      </p:pic>
      <p:pic>
        <p:nvPicPr>
          <p:cNvPr id="34" name="Прямоугольник 33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49613" y="4932363"/>
            <a:ext cx="2316162" cy="663575"/>
          </a:xfrm>
          <a:prstGeom prst="rect">
            <a:avLst/>
          </a:prstGeom>
          <a:noFill/>
        </p:spPr>
      </p:pic>
      <p:pic>
        <p:nvPicPr>
          <p:cNvPr id="35" name="Прямоугольник 34"/>
          <p:cNvPicPr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719263" y="5619750"/>
            <a:ext cx="1474787" cy="665163"/>
          </a:xfrm>
          <a:prstGeom prst="rect">
            <a:avLst/>
          </a:prstGeom>
          <a:noFill/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3657600" y="17526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Прямоугольник 37"/>
          <p:cNvPicPr>
            <a:picLocks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413125" y="1255713"/>
            <a:ext cx="1109663" cy="6651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" y="-304800"/>
            <a:ext cx="9067800" cy="7294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Hello Dear Santa!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My name is Alex. I am 8.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are you doing now?         you                the letters?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                       this letter to you.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Look! I                   to school with my mum. These are my                        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We                          to the teacher.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                       in our copy-books. I like my school!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 am a good boy. Look! I                       my mum.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Can I have a             for Christmas?                           With love,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Alex.     </a:t>
            </a:r>
            <a:endParaRPr lang="ru-RU" sz="2400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Wallpapers of Rudolph the Red-Nosed Reindeer Story book - Rudolph the Red-Nosed Reindeer illustration Wallpaper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6100" y="688975"/>
            <a:ext cx="3878263" cy="2097088"/>
          </a:xfrm>
          <a:prstGeom prst="rect">
            <a:avLst/>
          </a:prstGeom>
          <a:noFill/>
        </p:spPr>
      </p:pic>
      <p:pic>
        <p:nvPicPr>
          <p:cNvPr id="26627" name="Picture 11" descr="http://www.animationgold.com/santa_in_sleigh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851400"/>
            <a:ext cx="54102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8" descr="http://wonderworlds.org/images/snow/snow-falling-pale-animated.gif"/>
          <p:cNvPicPr>
            <a:picLocks noChangeAspect="1" noChangeArrowheads="1" noCrop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2667000" y="0"/>
            <a:ext cx="3657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8" descr="http://wonderworlds.org/images/snow/snow-falling-pale-animated.gif"/>
          <p:cNvPicPr>
            <a:picLocks noChangeAspect="1" noChangeArrowheads="1" noCrop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2667000" y="3455988"/>
            <a:ext cx="3657600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8" descr="http://wonderworlds.org/images/snow/snow-falling-pale-animated.gif"/>
          <p:cNvPicPr>
            <a:picLocks noChangeAspect="1" noChangeArrowheads="1" noCrop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5486400" y="0"/>
            <a:ext cx="3657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http://wonderworlds.org/images/snow/snow-falling-pale-animated.gif"/>
          <p:cNvPicPr>
            <a:picLocks noChangeAspect="1" noChangeArrowheads="1" noCrop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5486400" y="3455988"/>
            <a:ext cx="3657600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http://wonderworlds.org/images/snow/snow-falling-pale-animated.gif"/>
          <p:cNvPicPr>
            <a:picLocks noChangeAspect="1" noChangeArrowheads="1" noCrop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3657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http://wonderworlds.org/images/snow/snow-falling-pale-animated.gif"/>
          <p:cNvPicPr>
            <a:picLocks noChangeAspect="1" noChangeArrowheads="1" noCrop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3455988"/>
            <a:ext cx="3657600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4" descr="http://www.filebuzz.com/software_screenshot/full/15971-Mild_Win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609600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143000" y="5229225"/>
            <a:ext cx="76962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4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is winter at the North Pole. It is snowing.  </a:t>
            </a:r>
            <a:endParaRPr lang="ru-RU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Wallpapers of Rudolph the Red-Nosed Reindeer Story book - Rudolph the Red-Nosed Reindeer illustration Wallpaper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7696200" y="6400800"/>
            <a:ext cx="1447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3400" y="3847649"/>
            <a:ext cx="40386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Look! Those are reindeer. They have big antlers.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8200" y="2457450"/>
            <a:ext cx="44958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This reindeer is Rudolph. He is little and his antlers are little, too. He has a big red nose. His nose is shining. 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www.wallcoo.net/holiday/Christmas_ReinDeer_Rudolph/images/fop-%2819%29DavidWenzel-Rudolp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629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reindeer are laughing at Rudolph. 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96200" y="6400800"/>
            <a:ext cx="1447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Wallpapers of Rudolph the Red-Nosed Reindeer Story book - Santa &amp; Reindeer Art illustration - Santa &amp; Reindeers Wallpaper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610225"/>
            <a:ext cx="9144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They are throwing snowballs at him and shouting: “Red-nose! Red-nose!”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96200" y="6400800"/>
            <a:ext cx="1447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85344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The reindeer love winter and snow. They are playing with the snow. They are making a snowman.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22" y="1828800"/>
            <a:ext cx="85344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Rudolph isn’t playing with them. He is standing behind the tree and watching them.</a:t>
            </a:r>
          </a:p>
        </p:txBody>
      </p:sp>
      <p:pic>
        <p:nvPicPr>
          <p:cNvPr id="31747" name="Picture 2" descr="http://www.the-teachers-lounge.com/images_enews/snowman-reindeer-white.png"/>
          <p:cNvPicPr>
            <a:picLocks noChangeAspect="1" noChangeArrowheads="1"/>
          </p:cNvPicPr>
          <p:nvPr/>
        </p:nvPicPr>
        <p:blipFill>
          <a:blip r:embed="rId2">
            <a:lum bright="-14000" contrast="22000"/>
          </a:blip>
          <a:srcRect/>
          <a:stretch>
            <a:fillRect/>
          </a:stretch>
        </p:blipFill>
        <p:spPr bwMode="auto">
          <a:xfrm>
            <a:off x="-22225" y="3635458"/>
            <a:ext cx="3451225" cy="322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://content.mycutegraphics.com/graphics/christmas/reindeer-in-sno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118568"/>
            <a:ext cx="30559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http://openclipart.org/image/800px/svg_to_png/166964/Winter_Tree_2_by_Merlin252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6788" y="3522616"/>
            <a:ext cx="25892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http://farm5.staticflickr.com/4035/5162425259_5c73414e1a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81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10200" y="1314450"/>
            <a:ext cx="373380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40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Christmas is coming!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The reindeer are happy.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They are helping Santa and his elves.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Wallpapers of Rudolph the Red-Nosed Reindeer Story book - Santa Claus Art illustration - Santa Claus Wallpaper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8915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It’s Christmas Eve. It’s time to go! 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96200" y="6400800"/>
            <a:ext cx="1447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pc="300" dirty="0" smtClean="0">
                <a:solidFill>
                  <a:srgbClr val="FF0000"/>
                </a:solidFill>
                <a:latin typeface="Garamond"/>
              </a:rPr>
              <a:t>            </a:t>
            </a:r>
            <a:r>
              <a:rPr lang="en-US" sz="3600" spc="300" dirty="0" smtClean="0">
                <a:solidFill>
                  <a:srgbClr val="FF0000"/>
                </a:solidFill>
                <a:latin typeface="Garamond"/>
              </a:rPr>
              <a:t>New </a:t>
            </a:r>
            <a:r>
              <a:rPr lang="en-US" sz="3600" spc="300" dirty="0">
                <a:solidFill>
                  <a:srgbClr val="FF0000"/>
                </a:solidFill>
                <a:latin typeface="Garamond"/>
              </a:rPr>
              <a:t>words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solidFill>
                  <a:srgbClr val="7030A0"/>
                </a:solidFill>
              </a:rPr>
              <a:t>To </a:t>
            </a:r>
            <a:r>
              <a:rPr lang="en-US" sz="3500" dirty="0" smtClean="0">
                <a:solidFill>
                  <a:srgbClr val="7030A0"/>
                </a:solidFill>
              </a:rPr>
              <a:t>deliver                  to </a:t>
            </a:r>
            <a:r>
              <a:rPr lang="en-US" sz="3500" dirty="0">
                <a:solidFill>
                  <a:srgbClr val="7030A0"/>
                </a:solidFill>
              </a:rPr>
              <a:t>sing</a:t>
            </a:r>
          </a:p>
          <a:p>
            <a:r>
              <a:rPr lang="en-US" sz="3500" dirty="0" smtClean="0">
                <a:solidFill>
                  <a:srgbClr val="7030A0"/>
                </a:solidFill>
              </a:rPr>
              <a:t>                                                </a:t>
            </a:r>
          </a:p>
          <a:p>
            <a:r>
              <a:rPr lang="en-US" sz="3500" dirty="0" smtClean="0">
                <a:solidFill>
                  <a:srgbClr val="7030A0"/>
                </a:solidFill>
              </a:rPr>
              <a:t>presents                    elf</a:t>
            </a:r>
            <a:endParaRPr lang="en-US" sz="3500" dirty="0">
              <a:solidFill>
                <a:srgbClr val="7030A0"/>
              </a:solidFill>
            </a:endParaRPr>
          </a:p>
          <a:p>
            <a:r>
              <a:rPr lang="en-US" sz="3500" dirty="0" smtClean="0">
                <a:solidFill>
                  <a:srgbClr val="7030A0"/>
                </a:solidFill>
              </a:rPr>
              <a:t>                                                     </a:t>
            </a:r>
            <a:endParaRPr lang="en-US" sz="35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500" dirty="0" smtClean="0">
                <a:solidFill>
                  <a:srgbClr val="7030A0"/>
                </a:solidFill>
              </a:rPr>
              <a:t>a reindeer                                 to play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79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Wallpapers of Rudolph the Red-Nosed Reindeer Story book - Santa Claus Art illustration - Santa Claus Wallpaper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0" y="4227513"/>
            <a:ext cx="396240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It’s very dark.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“Where is my Christmas list?”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96200" y="6400800"/>
            <a:ext cx="1447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Wallpapers of Rudolph the Red-Nosed Reindeer Story book - Rudolph the Red-Nosed Reindeer illustration Wallpaper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0" y="-33338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>
                <a:solidFill>
                  <a:schemeClr val="bg1"/>
                </a:solidFill>
                <a:cs typeface="Arial" charset="0"/>
              </a:rPr>
              <a:t>   But what is that? The red light is shining brightly. Closer. Closer. Look! It’s Rudolph’s red nose! </a:t>
            </a:r>
            <a:endParaRPr lang="ru-RU" sz="4000" b="1" i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96200" y="6400800"/>
            <a:ext cx="1447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C:\Users\Nusima\Downloads\happy-christmas-reindeer-wallpapers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6"/>
          <p:cNvSpPr txBox="1">
            <a:spLocks noChangeArrowheads="1"/>
          </p:cNvSpPr>
          <p:nvPr/>
        </p:nvSpPr>
        <p:spPr bwMode="auto">
          <a:xfrm>
            <a:off x="-457200" y="5334000"/>
            <a:ext cx="3810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>
                <a:solidFill>
                  <a:schemeClr val="bg1"/>
                </a:solidFill>
                <a:cs typeface="Arial" charset="0"/>
              </a:rPr>
              <a:t>“Thank you Rudolph!”</a:t>
            </a:r>
            <a:endParaRPr lang="ru-RU" sz="4000" b="1" i="1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Wallpapers of Rudolph the Red-Nosed Reindeer Story book - Santa &amp; Reindeer Art illustration - Santa &amp; Reindeers Wallpaper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-33338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cs typeface="Arial" charset="0"/>
              </a:rPr>
              <a:t>   Santa is delivering the presents to the children. His reindeer are running very fast. </a:t>
            </a:r>
            <a:endParaRPr lang="ru-RU" sz="4000" b="1" i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1938338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cs typeface="Arial" charset="0"/>
              </a:rPr>
              <a:t>   And Rudolph is the main reindeer. His nose is shining brightly in the sky. Can you see it?</a:t>
            </a:r>
            <a:endParaRPr lang="ru-RU" sz="4000" b="1" i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96200" y="6400800"/>
            <a:ext cx="1447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1.bp.blogspot.com/-xBpnfV4oaS0/TvVqH39a0HI/AAAAAAAAAWI/x7DuJzTGiW4/s1600/20051211-christmas_eve_santa_sleigh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6050" y="2670175"/>
            <a:ext cx="4889500" cy="271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6" descr="http://openclipart.org/people/cprostire/train_station.svg"/>
          <p:cNvSpPr>
            <a:spLocks noChangeAspect="1" noChangeArrowheads="1"/>
          </p:cNvSpPr>
          <p:nvPr/>
        </p:nvSpPr>
        <p:spPr bwMode="auto">
          <a:xfrm>
            <a:off x="155575" y="-1241425"/>
            <a:ext cx="52482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7" name="AutoShape 8" descr="http://openclipart.org/people/cprostire/train_station.svg"/>
          <p:cNvSpPr>
            <a:spLocks noChangeAspect="1" noChangeArrowheads="1"/>
          </p:cNvSpPr>
          <p:nvPr/>
        </p:nvSpPr>
        <p:spPr bwMode="auto">
          <a:xfrm>
            <a:off x="155575" y="-1241425"/>
            <a:ext cx="52482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6388" name="Picture 8" descr="img1.gif (68576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1125"/>
            <a:ext cx="91440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http://www.animationgold.com/santa_in_sleigh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8613" y="-133350"/>
            <a:ext cx="4286250" cy="42291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6344" y="1575881"/>
            <a:ext cx="2601656" cy="9387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PHOTOS</a:t>
            </a:r>
            <a:endParaRPr lang="ru-RU" sz="5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6" descr="http://openclipart.org/people/cprostire/train_station.svg"/>
          <p:cNvSpPr>
            <a:spLocks noChangeAspect="1" noChangeArrowheads="1"/>
          </p:cNvSpPr>
          <p:nvPr/>
        </p:nvSpPr>
        <p:spPr bwMode="auto">
          <a:xfrm>
            <a:off x="155575" y="-1241425"/>
            <a:ext cx="52482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39" name="AutoShape 8" descr="http://openclipart.org/people/cprostire/train_station.svg"/>
          <p:cNvSpPr>
            <a:spLocks noChangeAspect="1" noChangeArrowheads="1"/>
          </p:cNvSpPr>
          <p:nvPr/>
        </p:nvSpPr>
        <p:spPr bwMode="auto">
          <a:xfrm>
            <a:off x="155575" y="-1241425"/>
            <a:ext cx="52482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4340" name="Picture 2" descr=" christmas street 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8709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http://en.clipart-fr.com/data/icons/set_01/icones_003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1" descr="http://www.animationgold.com/santa_in_sleigh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565650"/>
            <a:ext cx="60198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448611">
            <a:off x="991502" y="3065073"/>
            <a:ext cx="1749325" cy="9387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</a:rPr>
              <a:t>RULE</a:t>
            </a:r>
            <a:endParaRPr lang="ru-RU" sz="5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kern="0" dirty="0">
                <a:solidFill>
                  <a:srgbClr val="FF0066"/>
                </a:solidFill>
                <a:latin typeface="Arial"/>
              </a:rPr>
              <a:t>Remember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eaLnBrk="1" hangingPunct="1">
              <a:buNone/>
            </a:pPr>
            <a:r>
              <a:rPr lang="en-US" sz="3600" kern="0" dirty="0">
                <a:solidFill>
                  <a:prstClr val="black"/>
                </a:solidFill>
                <a:latin typeface="Arial"/>
              </a:rPr>
              <a:t>I </a:t>
            </a:r>
            <a:r>
              <a:rPr lang="en-US" sz="3600" b="1" kern="0" dirty="0">
                <a:solidFill>
                  <a:srgbClr val="FF0066"/>
                </a:solidFill>
                <a:latin typeface="Arial"/>
              </a:rPr>
              <a:t>am</a:t>
            </a:r>
          </a:p>
          <a:p>
            <a:pPr lvl="0" eaLnBrk="1" hangingPunct="1">
              <a:buNone/>
            </a:pPr>
            <a:r>
              <a:rPr lang="en-US" sz="3600" kern="0" dirty="0">
                <a:solidFill>
                  <a:prstClr val="black"/>
                </a:solidFill>
                <a:latin typeface="Arial"/>
              </a:rPr>
              <a:t>He </a:t>
            </a:r>
            <a:r>
              <a:rPr lang="en-US" sz="3600" b="1" kern="0" dirty="0">
                <a:solidFill>
                  <a:srgbClr val="FF0066"/>
                </a:solidFill>
                <a:latin typeface="Arial"/>
              </a:rPr>
              <a:t>is</a:t>
            </a:r>
            <a:r>
              <a:rPr lang="en-US" sz="3600" kern="0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lvl="0" eaLnBrk="1" hangingPunct="1">
              <a:buNone/>
            </a:pPr>
            <a:r>
              <a:rPr lang="en-US" sz="3600" kern="0" dirty="0">
                <a:solidFill>
                  <a:prstClr val="black"/>
                </a:solidFill>
                <a:latin typeface="Arial"/>
              </a:rPr>
              <a:t>She </a:t>
            </a:r>
            <a:r>
              <a:rPr lang="en-US" sz="3600" b="1" kern="0" dirty="0">
                <a:solidFill>
                  <a:srgbClr val="FF0066"/>
                </a:solidFill>
                <a:latin typeface="Arial"/>
              </a:rPr>
              <a:t>is</a:t>
            </a:r>
            <a:r>
              <a:rPr lang="en-US" sz="3600" kern="0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lvl="0" eaLnBrk="1" hangingPunct="1">
              <a:buNone/>
            </a:pPr>
            <a:r>
              <a:rPr lang="en-US" sz="3600" kern="0" dirty="0">
                <a:solidFill>
                  <a:prstClr val="black"/>
                </a:solidFill>
                <a:latin typeface="Arial"/>
              </a:rPr>
              <a:t>It </a:t>
            </a:r>
            <a:r>
              <a:rPr lang="en-US" sz="3600" b="1" kern="0" dirty="0">
                <a:solidFill>
                  <a:srgbClr val="FF0066"/>
                </a:solidFill>
                <a:latin typeface="Arial"/>
              </a:rPr>
              <a:t>is</a:t>
            </a:r>
            <a:r>
              <a:rPr lang="en-US" sz="3600" kern="0" dirty="0">
                <a:solidFill>
                  <a:prstClr val="black"/>
                </a:solidFill>
                <a:latin typeface="Arial"/>
              </a:rPr>
              <a:t> 			</a:t>
            </a:r>
            <a:r>
              <a:rPr lang="ru-RU" sz="3600" kern="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400" b="1" kern="0" dirty="0" err="1" smtClean="0">
                <a:solidFill>
                  <a:prstClr val="black"/>
                </a:solidFill>
                <a:latin typeface="Arial"/>
              </a:rPr>
              <a:t>V</a:t>
            </a:r>
            <a:r>
              <a:rPr lang="en-US" sz="3600" b="1" kern="0" dirty="0" err="1" smtClean="0">
                <a:solidFill>
                  <a:srgbClr val="FF0066"/>
                </a:solidFill>
                <a:latin typeface="Arial"/>
              </a:rPr>
              <a:t>ing</a:t>
            </a:r>
            <a:endParaRPr lang="en-US" sz="4400" b="1" kern="0" dirty="0">
              <a:solidFill>
                <a:prstClr val="black"/>
              </a:solidFill>
              <a:latin typeface="Arial"/>
            </a:endParaRPr>
          </a:p>
          <a:p>
            <a:pPr lvl="0" eaLnBrk="1" hangingPunct="1">
              <a:buNone/>
            </a:pPr>
            <a:r>
              <a:rPr lang="en-US" sz="3600" kern="0" dirty="0">
                <a:solidFill>
                  <a:prstClr val="black"/>
                </a:solidFill>
                <a:latin typeface="Arial"/>
              </a:rPr>
              <a:t>We </a:t>
            </a:r>
            <a:r>
              <a:rPr lang="en-US" sz="3600" b="1" kern="0" dirty="0">
                <a:solidFill>
                  <a:srgbClr val="FF0066"/>
                </a:solidFill>
                <a:latin typeface="Arial"/>
              </a:rPr>
              <a:t>are</a:t>
            </a:r>
            <a:r>
              <a:rPr lang="en-US" sz="3600" kern="0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lvl="0" eaLnBrk="1" hangingPunct="1">
              <a:buNone/>
            </a:pPr>
            <a:r>
              <a:rPr lang="en-US" sz="3600" kern="0" dirty="0">
                <a:solidFill>
                  <a:prstClr val="black"/>
                </a:solidFill>
                <a:latin typeface="Arial"/>
              </a:rPr>
              <a:t>You </a:t>
            </a:r>
            <a:r>
              <a:rPr lang="en-US" sz="3600" b="1" kern="0" dirty="0">
                <a:solidFill>
                  <a:srgbClr val="FF0066"/>
                </a:solidFill>
                <a:latin typeface="Arial"/>
              </a:rPr>
              <a:t>are</a:t>
            </a:r>
          </a:p>
          <a:p>
            <a:pPr lvl="0" eaLnBrk="1" hangingPunct="1">
              <a:buNone/>
            </a:pPr>
            <a:r>
              <a:rPr lang="en-US" sz="3600" kern="0" dirty="0">
                <a:solidFill>
                  <a:prstClr val="black"/>
                </a:solidFill>
                <a:latin typeface="Arial"/>
              </a:rPr>
              <a:t>They </a:t>
            </a:r>
            <a:r>
              <a:rPr lang="en-US" sz="3600" b="1" kern="0" dirty="0">
                <a:solidFill>
                  <a:srgbClr val="FF0066"/>
                </a:solidFill>
                <a:latin typeface="Arial"/>
              </a:rPr>
              <a:t>are</a:t>
            </a:r>
            <a:endParaRPr lang="ru-RU" sz="3600" b="1" kern="0" dirty="0">
              <a:solidFill>
                <a:srgbClr val="FF0066"/>
              </a:solidFill>
              <a:latin typeface="Arial"/>
            </a:endParaRPr>
          </a:p>
          <a:p>
            <a:endParaRPr lang="ru-RU" dirty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2133600" y="1676400"/>
            <a:ext cx="1219200" cy="472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693818"/>
            <a:ext cx="3767655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0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65453" cy="18228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12" y="2514600"/>
            <a:ext cx="1883827" cy="19204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49" y="4953000"/>
            <a:ext cx="3011685" cy="15058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0"/>
            <a:ext cx="1694835" cy="1066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3634" y="1075164"/>
            <a:ext cx="4944285" cy="963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2906306"/>
            <a:ext cx="5346655" cy="9632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3634" y="5448183"/>
            <a:ext cx="5867620" cy="65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3375" y="1036638"/>
            <a:ext cx="5668963" cy="57451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Трапеция 4"/>
          <p:cNvSpPr/>
          <p:nvPr/>
        </p:nvSpPr>
        <p:spPr>
          <a:xfrm>
            <a:off x="76200" y="152400"/>
            <a:ext cx="6248400" cy="884238"/>
          </a:xfrm>
          <a:prstGeom prst="trapezoid">
            <a:avLst>
              <a:gd name="adj" fmla="val 161616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01863" y="1036638"/>
            <a:ext cx="65087" cy="574516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33375" y="2008188"/>
            <a:ext cx="5668963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133850" y="1036638"/>
            <a:ext cx="65088" cy="574516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TextBox 15"/>
          <p:cNvSpPr txBox="1">
            <a:spLocks noChangeArrowheads="1"/>
          </p:cNvSpPr>
          <p:nvPr/>
        </p:nvSpPr>
        <p:spPr bwMode="auto">
          <a:xfrm>
            <a:off x="4070350" y="1123950"/>
            <a:ext cx="1931988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600" b="1" i="1">
                <a:solidFill>
                  <a:schemeClr val="bg1"/>
                </a:solidFill>
                <a:latin typeface="Calibri" pitchFamily="34" charset="0"/>
              </a:rPr>
              <a:t>are</a:t>
            </a:r>
            <a:endParaRPr lang="ru-RU" sz="36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7" name="TextBox 16"/>
          <p:cNvSpPr txBox="1">
            <a:spLocks noChangeArrowheads="1"/>
          </p:cNvSpPr>
          <p:nvPr/>
        </p:nvSpPr>
        <p:spPr bwMode="auto">
          <a:xfrm>
            <a:off x="2201863" y="1123950"/>
            <a:ext cx="1931987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600" b="1" i="1">
                <a:solidFill>
                  <a:schemeClr val="bg1"/>
                </a:solidFill>
                <a:latin typeface="Calibri" pitchFamily="34" charset="0"/>
              </a:rPr>
              <a:t>is</a:t>
            </a:r>
            <a:endParaRPr lang="ru-RU" sz="36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8" name="TextBox 17"/>
          <p:cNvSpPr txBox="1">
            <a:spLocks noChangeArrowheads="1"/>
          </p:cNvSpPr>
          <p:nvPr/>
        </p:nvSpPr>
        <p:spPr bwMode="auto">
          <a:xfrm>
            <a:off x="269875" y="1123950"/>
            <a:ext cx="1931988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600" b="1" i="1">
                <a:solidFill>
                  <a:schemeClr val="bg1"/>
                </a:solidFill>
                <a:latin typeface="Calibri" pitchFamily="34" charset="0"/>
              </a:rPr>
              <a:t>am</a:t>
            </a:r>
            <a:endParaRPr lang="ru-RU" sz="36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9" name="TextBox 5"/>
          <p:cNvSpPr txBox="1">
            <a:spLocks noChangeArrowheads="1"/>
          </p:cNvSpPr>
          <p:nvPr/>
        </p:nvSpPr>
        <p:spPr bwMode="auto">
          <a:xfrm>
            <a:off x="1981200" y="76200"/>
            <a:ext cx="2286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5400" b="1" i="1">
                <a:solidFill>
                  <a:schemeClr val="bg1"/>
                </a:solidFill>
                <a:latin typeface="Calibri" pitchFamily="34" charset="0"/>
              </a:rPr>
              <a:t>To be</a:t>
            </a:r>
            <a:endParaRPr lang="ru-RU" sz="5400" b="1" i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5370" name="Picture 12" descr="C:\Users\Нусимкина папка\Presentations\Pictures\Circus\Circus-ten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6525" y="4724400"/>
            <a:ext cx="2270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Группа 33"/>
          <p:cNvGrpSpPr>
            <a:grpSpLocks/>
          </p:cNvGrpSpPr>
          <p:nvPr/>
        </p:nvGrpSpPr>
        <p:grpSpPr bwMode="auto">
          <a:xfrm>
            <a:off x="5715000" y="-76200"/>
            <a:ext cx="2209800" cy="1452563"/>
            <a:chOff x="5867400" y="1676400"/>
            <a:chExt cx="2209800" cy="1452431"/>
          </a:xfrm>
        </p:grpSpPr>
        <p:pic>
          <p:nvPicPr>
            <p:cNvPr id="15411" name="Picture 13" descr="C:\Users\Нусимкина папка\Presentations\Pictures\Circus\clancy-clow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67400" y="1676400"/>
              <a:ext cx="1752600" cy="1452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Прямоугольник 3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1904" y="1795272"/>
              <a:ext cx="1444752" cy="1310640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>
            <a:grpSpLocks/>
          </p:cNvGrpSpPr>
          <p:nvPr/>
        </p:nvGrpSpPr>
        <p:grpSpPr bwMode="auto">
          <a:xfrm>
            <a:off x="7162800" y="609600"/>
            <a:ext cx="1981200" cy="1600200"/>
            <a:chOff x="6553200" y="685800"/>
            <a:chExt cx="2133600" cy="1600200"/>
          </a:xfrm>
        </p:grpSpPr>
        <p:pic>
          <p:nvPicPr>
            <p:cNvPr id="15409" name="Picture 5" descr="C:\Users\Nusima\Downloads\Clown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53200" y="685800"/>
              <a:ext cx="1896533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Прямоугольник 25"/>
            <p:cNvSpPr/>
            <p:nvPr/>
          </p:nvSpPr>
          <p:spPr>
            <a:xfrm>
              <a:off x="7696200" y="685800"/>
              <a:ext cx="99060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4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+mn-lt"/>
                </a:rPr>
                <a:t>he</a:t>
              </a:r>
              <a:endPara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endParaRPr>
            </a:p>
          </p:txBody>
        </p:sp>
      </p:grpSp>
      <p:grpSp>
        <p:nvGrpSpPr>
          <p:cNvPr id="37" name="Группа 36"/>
          <p:cNvGrpSpPr>
            <a:grpSpLocks/>
          </p:cNvGrpSpPr>
          <p:nvPr/>
        </p:nvGrpSpPr>
        <p:grpSpPr bwMode="auto">
          <a:xfrm>
            <a:off x="6477000" y="5487988"/>
            <a:ext cx="1447800" cy="1370012"/>
            <a:chOff x="7239000" y="5334000"/>
            <a:chExt cx="1447800" cy="1369888"/>
          </a:xfrm>
        </p:grpSpPr>
        <p:pic>
          <p:nvPicPr>
            <p:cNvPr id="15407" name="Picture 14" descr="C:\Users\Нусимкина папка\Presentations\Pictures\Circus\Circus-elephant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39000" y="5334000"/>
              <a:ext cx="1219200" cy="1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Прямоугольник 35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882128" y="5448112"/>
              <a:ext cx="1030224" cy="1316736"/>
            </a:xfrm>
            <a:prstGeom prst="rect">
              <a:avLst/>
            </a:prstGeom>
            <a:noFill/>
          </p:spPr>
        </p:pic>
      </p:grpSp>
      <p:grpSp>
        <p:nvGrpSpPr>
          <p:cNvPr id="43" name="Группа 42"/>
          <p:cNvGrpSpPr>
            <a:grpSpLocks/>
          </p:cNvGrpSpPr>
          <p:nvPr/>
        </p:nvGrpSpPr>
        <p:grpSpPr bwMode="auto">
          <a:xfrm>
            <a:off x="6096000" y="1295400"/>
            <a:ext cx="1600200" cy="1752600"/>
            <a:chOff x="6096000" y="1447800"/>
            <a:chExt cx="1752862" cy="1828800"/>
          </a:xfrm>
        </p:grpSpPr>
        <p:pic>
          <p:nvPicPr>
            <p:cNvPr id="15405" name="Picture 21" descr="C:\Users\Нусимкина папка\Presentations\Pictures\Circus\balloons.gi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096000" y="1447800"/>
              <a:ext cx="942109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Прямоугольник 41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443234" y="2188862"/>
              <a:ext cx="1669392" cy="1202237"/>
            </a:xfrm>
            <a:prstGeom prst="rect">
              <a:avLst/>
            </a:prstGeom>
            <a:noFill/>
          </p:spPr>
        </p:pic>
      </p:grpSp>
      <p:grpSp>
        <p:nvGrpSpPr>
          <p:cNvPr id="50" name="Группа 49"/>
          <p:cNvGrpSpPr>
            <a:grpSpLocks/>
          </p:cNvGrpSpPr>
          <p:nvPr/>
        </p:nvGrpSpPr>
        <p:grpSpPr bwMode="auto">
          <a:xfrm>
            <a:off x="6172200" y="2590800"/>
            <a:ext cx="2895600" cy="1620838"/>
            <a:chOff x="6248400" y="3276600"/>
            <a:chExt cx="2895600" cy="1621542"/>
          </a:xfrm>
        </p:grpSpPr>
        <p:pic>
          <p:nvPicPr>
            <p:cNvPr id="15403" name="Picture 29" descr="http://www.free-animated-gifs.com/albums/animatedgif/Clowns/clown_u_12.gif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248400" y="3276600"/>
              <a:ext cx="2895600" cy="1542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Прямоугольник 47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348728" y="4172712"/>
              <a:ext cx="1194816" cy="1152144"/>
            </a:xfrm>
            <a:prstGeom prst="rect">
              <a:avLst/>
            </a:prstGeom>
            <a:noFill/>
          </p:spPr>
        </p:pic>
      </p:grp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7596188" y="4724400"/>
            <a:ext cx="1547812" cy="2133600"/>
            <a:chOff x="6477000" y="4572000"/>
            <a:chExt cx="1624263" cy="2286000"/>
          </a:xfrm>
        </p:grpSpPr>
        <p:pic>
          <p:nvPicPr>
            <p:cNvPr id="15401" name="Picture 2" descr="http://www.dinamobomb.net/animations/Clowns/clown23.gif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477000" y="4572000"/>
              <a:ext cx="1624263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Прямоугольник 20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026725" y="5532120"/>
              <a:ext cx="1100123" cy="1900646"/>
            </a:xfrm>
            <a:prstGeom prst="rect">
              <a:avLst/>
            </a:prstGeom>
            <a:noFill/>
          </p:spPr>
        </p:pic>
      </p:grpSp>
      <p:grpSp>
        <p:nvGrpSpPr>
          <p:cNvPr id="56" name="Группа 55"/>
          <p:cNvGrpSpPr>
            <a:grpSpLocks/>
          </p:cNvGrpSpPr>
          <p:nvPr/>
        </p:nvGrpSpPr>
        <p:grpSpPr bwMode="auto">
          <a:xfrm>
            <a:off x="6096000" y="3886200"/>
            <a:ext cx="1828800" cy="1738313"/>
            <a:chOff x="6096000" y="3886200"/>
            <a:chExt cx="1828800" cy="1738667"/>
          </a:xfrm>
        </p:grpSpPr>
        <p:pic>
          <p:nvPicPr>
            <p:cNvPr id="15399" name="Picture 41" descr="http://media.heliohosted.com/plugins/Clipart/ClipartStock1/doctor%20%20clown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096000" y="3886200"/>
              <a:ext cx="1676400" cy="1738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Прямоугольник 56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736080" y="4072128"/>
              <a:ext cx="1377696" cy="1152144"/>
            </a:xfrm>
            <a:prstGeom prst="rect">
              <a:avLst/>
            </a:prstGeom>
            <a:noFill/>
          </p:spPr>
        </p:pic>
      </p:grpSp>
      <p:grpSp>
        <p:nvGrpSpPr>
          <p:cNvPr id="59" name="Группа 58"/>
          <p:cNvGrpSpPr>
            <a:grpSpLocks/>
          </p:cNvGrpSpPr>
          <p:nvPr/>
        </p:nvGrpSpPr>
        <p:grpSpPr bwMode="auto">
          <a:xfrm>
            <a:off x="2209800" y="1981200"/>
            <a:ext cx="2209800" cy="1452563"/>
            <a:chOff x="5867400" y="1676400"/>
            <a:chExt cx="2209800" cy="1452431"/>
          </a:xfrm>
        </p:grpSpPr>
        <p:pic>
          <p:nvPicPr>
            <p:cNvPr id="15397" name="Picture 13" descr="C:\Users\Нусимкина папка\Presentations\Pictures\Circus\clancy-clow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67400" y="1676400"/>
              <a:ext cx="1752600" cy="1452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Прямоугольник 60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851904" y="1792224"/>
              <a:ext cx="1444752" cy="1310640"/>
            </a:xfrm>
            <a:prstGeom prst="rect">
              <a:avLst/>
            </a:prstGeom>
            <a:noFill/>
          </p:spPr>
        </p:pic>
      </p:grpSp>
      <p:grpSp>
        <p:nvGrpSpPr>
          <p:cNvPr id="62" name="Группа 61"/>
          <p:cNvGrpSpPr>
            <a:grpSpLocks/>
          </p:cNvGrpSpPr>
          <p:nvPr/>
        </p:nvGrpSpPr>
        <p:grpSpPr bwMode="auto">
          <a:xfrm>
            <a:off x="2286000" y="3505200"/>
            <a:ext cx="1981200" cy="1600200"/>
            <a:chOff x="6553200" y="685800"/>
            <a:chExt cx="2133600" cy="1600200"/>
          </a:xfrm>
        </p:grpSpPr>
        <p:pic>
          <p:nvPicPr>
            <p:cNvPr id="15395" name="Picture 5" descr="C:\Users\Nusima\Downloads\Clown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53200" y="685800"/>
              <a:ext cx="1896533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Прямоугольник 63"/>
            <p:cNvSpPr/>
            <p:nvPr/>
          </p:nvSpPr>
          <p:spPr>
            <a:xfrm>
              <a:off x="7696200" y="685800"/>
              <a:ext cx="99060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4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+mn-lt"/>
                </a:rPr>
                <a:t>he</a:t>
              </a:r>
              <a:endPara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endParaRPr>
            </a:p>
          </p:txBody>
        </p:sp>
      </p:grpSp>
      <p:grpSp>
        <p:nvGrpSpPr>
          <p:cNvPr id="65" name="Группа 64"/>
          <p:cNvGrpSpPr>
            <a:grpSpLocks/>
          </p:cNvGrpSpPr>
          <p:nvPr/>
        </p:nvGrpSpPr>
        <p:grpSpPr bwMode="auto">
          <a:xfrm>
            <a:off x="2438400" y="5181600"/>
            <a:ext cx="1447800" cy="1370013"/>
            <a:chOff x="7239000" y="5334000"/>
            <a:chExt cx="1447800" cy="1369888"/>
          </a:xfrm>
        </p:grpSpPr>
        <p:pic>
          <p:nvPicPr>
            <p:cNvPr id="15393" name="Picture 14" descr="C:\Users\Нусимкина папка\Presentations\Pictures\Circus\Circus-elephant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39000" y="5334000"/>
              <a:ext cx="1219200" cy="1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Прямоугольник 66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879080" y="5449824"/>
              <a:ext cx="1030224" cy="1310640"/>
            </a:xfrm>
            <a:prstGeom prst="rect">
              <a:avLst/>
            </a:prstGeom>
            <a:noFill/>
          </p:spPr>
        </p:pic>
      </p:grpSp>
      <p:grpSp>
        <p:nvGrpSpPr>
          <p:cNvPr id="44" name="Группа 43"/>
          <p:cNvGrpSpPr>
            <a:grpSpLocks/>
          </p:cNvGrpSpPr>
          <p:nvPr/>
        </p:nvGrpSpPr>
        <p:grpSpPr bwMode="auto">
          <a:xfrm>
            <a:off x="4343400" y="1828800"/>
            <a:ext cx="1600200" cy="1752600"/>
            <a:chOff x="6096000" y="1447800"/>
            <a:chExt cx="1752862" cy="1828800"/>
          </a:xfrm>
        </p:grpSpPr>
        <p:pic>
          <p:nvPicPr>
            <p:cNvPr id="15391" name="Picture 21" descr="C:\Users\Нусимкина папка\Presentations\Pictures\Circus\balloons.gi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096000" y="1447800"/>
              <a:ext cx="942109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Прямоугольник 45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6446572" y="2185681"/>
              <a:ext cx="1669392" cy="1202237"/>
            </a:xfrm>
            <a:prstGeom prst="rect">
              <a:avLst/>
            </a:prstGeom>
            <a:noFill/>
          </p:spPr>
        </p:pic>
      </p:grpSp>
      <p:grpSp>
        <p:nvGrpSpPr>
          <p:cNvPr id="47" name="Группа 46"/>
          <p:cNvGrpSpPr>
            <a:grpSpLocks/>
          </p:cNvGrpSpPr>
          <p:nvPr/>
        </p:nvGrpSpPr>
        <p:grpSpPr bwMode="auto">
          <a:xfrm>
            <a:off x="3810000" y="5084763"/>
            <a:ext cx="2895600" cy="1620837"/>
            <a:chOff x="6248400" y="3276600"/>
            <a:chExt cx="2895600" cy="1621542"/>
          </a:xfrm>
        </p:grpSpPr>
        <p:pic>
          <p:nvPicPr>
            <p:cNvPr id="15389" name="Picture 29" descr="http://www.free-animated-gifs.com/albums/animatedgif/Clowns/clown_u_12.gif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248400" y="3276600"/>
              <a:ext cx="2895600" cy="1542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Прямоугольник 50"/>
            <p:cNvSpPr/>
            <p:nvPr/>
          </p:nvSpPr>
          <p:spPr>
            <a:xfrm>
              <a:off x="7543800" y="4267200"/>
              <a:ext cx="811441" cy="6309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35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+mn-lt"/>
                </a:rPr>
                <a:t>we</a:t>
              </a:r>
              <a:endParaRPr lang="ru-RU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endParaRPr>
            </a:p>
          </p:txBody>
        </p:sp>
      </p:grpSp>
      <p:grpSp>
        <p:nvGrpSpPr>
          <p:cNvPr id="68" name="Группа 67"/>
          <p:cNvGrpSpPr>
            <a:grpSpLocks/>
          </p:cNvGrpSpPr>
          <p:nvPr/>
        </p:nvGrpSpPr>
        <p:grpSpPr bwMode="auto">
          <a:xfrm>
            <a:off x="4191000" y="3214688"/>
            <a:ext cx="1828800" cy="1738312"/>
            <a:chOff x="6096000" y="3886200"/>
            <a:chExt cx="1828800" cy="1738667"/>
          </a:xfrm>
        </p:grpSpPr>
        <p:pic>
          <p:nvPicPr>
            <p:cNvPr id="15387" name="Picture 41" descr="http://media.heliohosted.com/plugins/Clipart/ClipartStock1/doctor%20%20clown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096000" y="3886200"/>
              <a:ext cx="1676400" cy="1738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Прямоугольник 69"/>
            <p:cNvSpPr/>
            <p:nvPr/>
          </p:nvSpPr>
          <p:spPr>
            <a:xfrm>
              <a:off x="6928244" y="4169658"/>
              <a:ext cx="996556" cy="6309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35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+mn-lt"/>
                </a:rPr>
                <a:t>you</a:t>
              </a:r>
              <a:endParaRPr lang="ru-RU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endParaRPr>
            </a:p>
          </p:txBody>
        </p:sp>
      </p:grpSp>
      <p:grpSp>
        <p:nvGrpSpPr>
          <p:cNvPr id="71" name="Группа 70"/>
          <p:cNvGrpSpPr>
            <a:grpSpLocks/>
          </p:cNvGrpSpPr>
          <p:nvPr/>
        </p:nvGrpSpPr>
        <p:grpSpPr bwMode="auto">
          <a:xfrm>
            <a:off x="533400" y="2514600"/>
            <a:ext cx="1547813" cy="2133600"/>
            <a:chOff x="6477000" y="4572000"/>
            <a:chExt cx="1624263" cy="2286000"/>
          </a:xfrm>
        </p:grpSpPr>
        <p:pic>
          <p:nvPicPr>
            <p:cNvPr id="15385" name="Picture 2" descr="http://www.dinamobomb.net/animations/Clowns/clown23.gif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477000" y="4572000"/>
              <a:ext cx="1624263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Прямоугольник 72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030259" y="5528854"/>
              <a:ext cx="1100123" cy="190064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14606"/>
            <a:ext cx="3383573" cy="2304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33400"/>
            <a:ext cx="2603218" cy="963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438400"/>
            <a:ext cx="3993226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 descr="http://www.hellasmultimedia.com/webimages/christ-htm/images/misc/reindeer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8200"/>
            <a:ext cx="60055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C:\Users\Нусимкина папка\Presentations\Pictures\Christmas\Santa_with_lis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"/>
            <a:ext cx="25384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8363" y="590550"/>
            <a:ext cx="1608137" cy="1098550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2463" y="590550"/>
            <a:ext cx="1347787" cy="10985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616204" y="762000"/>
            <a:ext cx="28419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READING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85125" y="590550"/>
            <a:ext cx="1025525" cy="1098550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31150" y="579438"/>
            <a:ext cx="1157288" cy="1103312"/>
          </a:xfrm>
          <a:prstGeom prst="rect">
            <a:avLst/>
          </a:prstGeom>
          <a:noFill/>
        </p:spPr>
      </p:pic>
      <p:pic>
        <p:nvPicPr>
          <p:cNvPr id="24580" name="Picture 4" descr="http://myangelcardreadings.com/images/snowdance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64238" y="1600200"/>
            <a:ext cx="30273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58750" y="2578100"/>
            <a:ext cx="2311400" cy="1103313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43050" y="2578100"/>
            <a:ext cx="1981200" cy="110331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241781" y="2752130"/>
            <a:ext cx="29304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DANCING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17" name="Прямоугольник 16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94363" y="2571750"/>
            <a:ext cx="1023937" cy="1098550"/>
          </a:xfrm>
          <a:prstGeom prst="rect">
            <a:avLst/>
          </a:prstGeom>
          <a:noFill/>
        </p:spPr>
      </p:pic>
      <p:pic>
        <p:nvPicPr>
          <p:cNvPr id="18" name="Прямоугольник 17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5150" y="2571750"/>
            <a:ext cx="1157288" cy="1098550"/>
          </a:xfrm>
          <a:prstGeom prst="rect">
            <a:avLst/>
          </a:prstGeom>
          <a:noFill/>
        </p:spPr>
      </p:pic>
      <p:pic>
        <p:nvPicPr>
          <p:cNvPr id="24" name="Прямоугольник 23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79563" y="3706813"/>
            <a:ext cx="2090737" cy="1103312"/>
          </a:xfrm>
          <a:prstGeom prst="rect">
            <a:avLst/>
          </a:prstGeom>
          <a:noFill/>
        </p:spPr>
      </p:pic>
      <p:pic>
        <p:nvPicPr>
          <p:cNvPr id="25" name="Прямоугольник 24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44838" y="3706813"/>
            <a:ext cx="1981200" cy="1103312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4828913" y="3877270"/>
            <a:ext cx="26757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S</a:t>
            </a:r>
            <a:r>
              <a:rPr lang="es-MX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INGING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27" name="Прямоугольник 26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38988" y="3713163"/>
            <a:ext cx="1023937" cy="1103312"/>
          </a:xfrm>
          <a:prstGeom prst="rect">
            <a:avLst/>
          </a:prstGeom>
          <a:noFill/>
        </p:spPr>
      </p:pic>
      <p:pic>
        <p:nvPicPr>
          <p:cNvPr id="28" name="Прямоугольник 27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89775" y="3706813"/>
            <a:ext cx="1158875" cy="1103312"/>
          </a:xfrm>
          <a:prstGeom prst="rect">
            <a:avLst/>
          </a:prstGeom>
          <a:noFill/>
        </p:spPr>
      </p:pic>
      <p:pic>
        <p:nvPicPr>
          <p:cNvPr id="24588" name="Picture 12" descr="http://en.clipart-fr.com/data/clipart/christmas/christmas_076.gif"/>
          <p:cNvPicPr>
            <a:picLocks noChangeAspect="1" noChangeArrowheads="1"/>
          </p:cNvPicPr>
          <p:nvPr/>
        </p:nvPicPr>
        <p:blipFill>
          <a:blip r:embed="rId17">
            <a:lum bright="-10000" contrast="52000"/>
          </a:blip>
          <a:srcRect/>
          <a:stretch>
            <a:fillRect/>
          </a:stretch>
        </p:blipFill>
        <p:spPr bwMode="auto">
          <a:xfrm>
            <a:off x="6781800" y="4876800"/>
            <a:ext cx="2178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Овал 38"/>
          <p:cNvSpPr/>
          <p:nvPr/>
        </p:nvSpPr>
        <p:spPr>
          <a:xfrm>
            <a:off x="6858000" y="4800600"/>
            <a:ext cx="3048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172200" y="4648200"/>
            <a:ext cx="4572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391400" y="4953000"/>
            <a:ext cx="2286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21E-6 L -0.02587 -0.08233 C -0.03142 -0.10037 -0.03924 -0.11031 -0.04757 -0.11031 C -0.05712 -0.11031 -0.06476 -0.10037 -0.06997 -0.08233 L -0.09531 -3.321E-6 " pathEditMode="relative" rAng="0" ptsTypes="FffFF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4.10405E-6 L 0.10347 -0.00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62812E-6 L -0.04618 -0.09759 C -0.05608 -0.1191 -0.06979 -0.13043 -0.08455 -0.13043 C -0.10174 -0.13043 -0.11528 -0.1191 -0.12431 -0.09759 L -0.1691 -1.62812E-6 " pathEditMode="relative" rAng="0" ptsTypes="FffFF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6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12139E-6 L 0.16701 -0.001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0069 L -0.04445 -0.09829 C -0.05278 -0.1198 -0.06441 -0.13113 -0.07691 -0.13113 C -0.09167 -0.13113 -0.10313 -0.1198 -0.11077 -0.09829 L -0.14879 -0.00069 " pathEditMode="relative" rAng="0" ptsTypes="FffFF">
                                      <p:cBhvr>
                                        <p:cTn id="1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65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56984E-6 L 0.16007 -0.0007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http://img.wallpaperstock.net:81/silent-winter-wallpapers_7527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11" descr="http://www.animationgold.com/santa_in_sleigh.gif"/>
          <p:cNvPicPr>
            <a:picLocks noChangeAspect="1" noChangeArrowheads="1" noCrop="1"/>
          </p:cNvPicPr>
          <p:nvPr/>
        </p:nvPicPr>
        <p:blipFill>
          <a:blip r:embed="rId3">
            <a:lum bright="14000"/>
          </a:blip>
          <a:srcRect/>
          <a:stretch>
            <a:fillRect/>
          </a:stretch>
        </p:blipFill>
        <p:spPr bwMode="auto">
          <a:xfrm flipH="1">
            <a:off x="1295400" y="0"/>
            <a:ext cx="5111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72200" y="0"/>
            <a:ext cx="304800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MIMING GAME</a:t>
            </a:r>
            <a:endParaRPr lang="ru-RU" sz="5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1847</TotalTime>
  <Words>354</Words>
  <Application>Microsoft Office PowerPoint</Application>
  <PresentationFormat>Экран (4:3)</PresentationFormat>
  <Paragraphs>61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Garamond</vt:lpstr>
      <vt:lpstr>Tw Cen MT</vt:lpstr>
      <vt:lpstr>Tw Cen MT Condensed</vt:lpstr>
      <vt:lpstr>Wingdings 3</vt:lpstr>
      <vt:lpstr>Интеграл</vt:lpstr>
      <vt:lpstr>Презентация PowerPoint</vt:lpstr>
      <vt:lpstr>            New words</vt:lpstr>
      <vt:lpstr>Презентация PowerPoint</vt:lpstr>
      <vt:lpstr>Remember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Nusima</dc:creator>
  <cp:lastModifiedBy>зарган</cp:lastModifiedBy>
  <cp:revision>165</cp:revision>
  <dcterms:created xsi:type="dcterms:W3CDTF">2012-11-11T11:39:30Z</dcterms:created>
  <dcterms:modified xsi:type="dcterms:W3CDTF">2015-11-05T08:01:31Z</dcterms:modified>
</cp:coreProperties>
</file>