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72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6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93" r:id="rId28"/>
    <p:sldId id="292" r:id="rId29"/>
    <p:sldId id="287" r:id="rId30"/>
    <p:sldId id="288" r:id="rId31"/>
    <p:sldId id="289" r:id="rId32"/>
    <p:sldId id="290" r:id="rId33"/>
    <p:sldId id="291" r:id="rId34"/>
    <p:sldId id="294" r:id="rId35"/>
    <p:sldId id="295" r:id="rId36"/>
    <p:sldId id="296" r:id="rId37"/>
    <p:sldId id="267" r:id="rId38"/>
    <p:sldId id="268" r:id="rId39"/>
    <p:sldId id="278" r:id="rId40"/>
    <p:sldId id="297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556361-1E42-4BF5-9927-6FEE2B0E0A2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2D28C97-B339-4607-B49A-E46D1DCAB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72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FCB0B-8BFC-4C13-BE37-906A146EB457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D9CB-D5E0-4404-A310-4002FDF0F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5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FEE6-0C15-48B7-AEA5-E187C7CB1622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07EF-5CB2-44F2-A54C-352BAED9F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1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AF16-F883-4A43-8140-9EB1E90C3B48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E5949-123F-41AC-8D93-4F83D382C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77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88060-B758-44F6-B0FC-81BB1C46B6ED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8CF6B-7C7C-4730-8B6D-AF293C8D2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2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7E20-BF5D-4CE0-9422-788A05882008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F553C-F171-416F-A5E5-08A55DBDF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5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3B85D-5D41-49E6-839B-95B060EABB15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70BF4-82D1-46AD-ACC2-055AD0F20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5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63A0-6D43-47EC-B3AE-230F4AFB5F6D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2740-783F-46E9-81DA-DF4AFFF84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9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CCB2-ED5A-4ACC-B8E9-BC6B04B03EBF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2B1F1-371F-4270-B626-F03001F4E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4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7D99E-C987-4D4A-9B3B-FE825232755C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5460-4B71-4760-A4D8-1DDDFCFC3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3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D4D7-EEAC-49B6-BD18-FA8BA4FDEC18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3C16F-79A3-4F10-A464-AA983C064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03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8FA14-EEC7-44A5-A3EF-6092DFF2FFE2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E7B4B-85AE-4830-8BF6-6BF8BADE6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5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BE363-8A60-442E-B456-EF42B539B687}" type="datetime1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1329FE-8711-499A-9E56-901DE1AB8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pica4u.ru/uploads/posts/2008-02/pica4u.ru_1202594222chibi_cupid_by_shushla.jpg" TargetMode="External"/><Relationship Id="rId3" Type="http://schemas.openxmlformats.org/officeDocument/2006/relationships/hyperlink" Target="http://cdns2.freepik.com/free-photo/st-patrick-s-vector-template_23-2147489743.jpg" TargetMode="External"/><Relationship Id="rId7" Type="http://schemas.openxmlformats.org/officeDocument/2006/relationships/hyperlink" Target="http://art-apple.ru/albums/Lover/30.JPG" TargetMode="External"/><Relationship Id="rId2" Type="http://schemas.openxmlformats.org/officeDocument/2006/relationships/hyperlink" Target="http://cdns2.freepik.com/free-photo/green-gremlin-vector-character_62-494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h4.ggpht.com/_vScVCDhZ52k/SVEKm9IjTlI/AAAAAAAAD1M/yDCVRBl90rI/s800/christmaspresent.jpg" TargetMode="External"/><Relationship Id="rId11" Type="http://schemas.openxmlformats.org/officeDocument/2006/relationships/hyperlink" Target="http://cdns2.freepik.com/free-photo/easter-bunny_7301.jpg" TargetMode="External"/><Relationship Id="rId5" Type="http://schemas.openxmlformats.org/officeDocument/2006/relationships/hyperlink" Target="http://www.freevector.com/site_media/thumbs/53/7a/537a5f9d3813aa911d519b881a147822.jpg" TargetMode="External"/><Relationship Id="rId10" Type="http://schemas.openxmlformats.org/officeDocument/2006/relationships/hyperlink" Target="http://cdns2.freepik.com/free-photo/cartoon-characters-for-halloween_23-2147497615.jpg" TargetMode="External"/><Relationship Id="rId4" Type="http://schemas.openxmlformats.org/officeDocument/2006/relationships/hyperlink" Target="http://artgrafica.net/uploads/posts/2013-03/1362357353_artgrafica.net_haqc9pz4bstnx1m.jpeg" TargetMode="External"/><Relationship Id="rId9" Type="http://schemas.openxmlformats.org/officeDocument/2006/relationships/hyperlink" Target="http://www.webdesignhot.com/wp-content/uploads/2012/10/Vector-Cute-Halloween-Illustration_thumb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joburgwest.getitonline.co.za/wp-content/uploads/sites/13/2013/03/6-Medium2.jpg" TargetMode="External"/><Relationship Id="rId3" Type="http://schemas.openxmlformats.org/officeDocument/2006/relationships/hyperlink" Target="http://alldaydesing.net/uploads/posts/2013-03/1363034532_vqdktjew9onv0xi.jpeg" TargetMode="External"/><Relationship Id="rId7" Type="http://schemas.openxmlformats.org/officeDocument/2006/relationships/hyperlink" Target="http://londonmania.ru/common/upload/images/full/b12297b668f1.jpg" TargetMode="External"/><Relationship Id="rId2" Type="http://schemas.openxmlformats.org/officeDocument/2006/relationships/hyperlink" Target="http://cdns2.freepik.com/free-photo/ccolorful-easter-eggs-and-flowers_7214749063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ondonmania.ru/common/upload/images/full/ee3d0a0ec866.jpg" TargetMode="External"/><Relationship Id="rId11" Type="http://schemas.openxmlformats.org/officeDocument/2006/relationships/hyperlink" Target="http://www.kartinki24.ru/uploads/gallery/comthumb/29/kartinki24_holidays_0010.jpg" TargetMode="External"/><Relationship Id="rId5" Type="http://schemas.openxmlformats.org/officeDocument/2006/relationships/hyperlink" Target="http://cdns2.freepik.com/free-photo/christmas-card-vector-illustration_53-9136.jpg" TargetMode="External"/><Relationship Id="rId10" Type="http://schemas.openxmlformats.org/officeDocument/2006/relationships/hyperlink" Target="http://www.kartinki24.ru/uploads/gallery/comthumb/269/kartinki24_ru_cakes_49.jpg" TargetMode="External"/><Relationship Id="rId4" Type="http://schemas.openxmlformats.org/officeDocument/2006/relationships/hyperlink" Target="http://cdns2.freepik.com/free-photo/happy-father-s-day-retro-card_23-2147489085.jpg" TargetMode="External"/><Relationship Id="rId9" Type="http://schemas.openxmlformats.org/officeDocument/2006/relationships/hyperlink" Target="http://www.domechti.ru/wp-content/uploads/2011/04/paskhalnye-jayca-14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d/de/Olney_Pancake_Race_2009.jpg/1280px-Olney_Pancake_Race_2009.jpg" TargetMode="External"/><Relationship Id="rId3" Type="http://schemas.openxmlformats.org/officeDocument/2006/relationships/hyperlink" Target="http://www.kartinki24.ru/uploads/gallery/comthumb/302/kartinki24_ru_holidays_valentines_0071.jpg" TargetMode="External"/><Relationship Id="rId7" Type="http://schemas.openxmlformats.org/officeDocument/2006/relationships/hyperlink" Target="http://diletant.ru/upload/medialibrary/ef6/ef621d690bfe25f4978151a5c5ee744e.jpg" TargetMode="External"/><Relationship Id="rId2" Type="http://schemas.openxmlformats.org/officeDocument/2006/relationships/hyperlink" Target="http://www.kartinki24.ru/uploads/gallery/comthumb/364/kartinki24_holidays_001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tol.com.ua/large/201412/120391.jpg" TargetMode="External"/><Relationship Id="rId11" Type="http://schemas.openxmlformats.org/officeDocument/2006/relationships/hyperlink" Target="http://pozdravok.ru/cards/sv-valentina/s-14-fevralya.gif" TargetMode="External"/><Relationship Id="rId5" Type="http://schemas.openxmlformats.org/officeDocument/2006/relationships/hyperlink" Target="http://www.kartinki24.ru/uploads/gallery/comthumb/204/kartinki24_febrary_0006.jpg" TargetMode="External"/><Relationship Id="rId10" Type="http://schemas.openxmlformats.org/officeDocument/2006/relationships/hyperlink" Target="http://www.nastol.com.ua/large/201412/123164.jpg" TargetMode="External"/><Relationship Id="rId4" Type="http://schemas.openxmlformats.org/officeDocument/2006/relationships/hyperlink" Target="http://www.kartinki24.ru/uploads/gallery/comthumb/207/xmkbx1htu.jpg" TargetMode="External"/><Relationship Id="rId9" Type="http://schemas.openxmlformats.org/officeDocument/2006/relationships/hyperlink" Target="http://www.calend.ru/img/content/i0/28_1.gi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liubavyshka.ru/_ph/52/2/376629971.gif?1426157868" TargetMode="External"/><Relationship Id="rId3" Type="http://schemas.openxmlformats.org/officeDocument/2006/relationships/hyperlink" Target="http://www.fonstola.ru/large/201503/165588.jpg" TargetMode="External"/><Relationship Id="rId7" Type="http://schemas.openxmlformats.org/officeDocument/2006/relationships/hyperlink" Target="http://happy-school.ru/_ph/23/2/432529075.jpg?1426157714" TargetMode="External"/><Relationship Id="rId2" Type="http://schemas.openxmlformats.org/officeDocument/2006/relationships/hyperlink" Target="http://porgi.ru/uploads/s_dnem_duraka/s_dnem_duraka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-fotki.yandex.ru/get/6621/130884706.33/0_83acd_9d9bf7d0_L" TargetMode="External"/><Relationship Id="rId5" Type="http://schemas.openxmlformats.org/officeDocument/2006/relationships/hyperlink" Target="http://4put.ru/pictures/max/877/2695799.gif" TargetMode="External"/><Relationship Id="rId10" Type="http://schemas.openxmlformats.org/officeDocument/2006/relationships/hyperlink" Target="http://liubavyshka.ru/_ph/58/2/327641509.png?1426158156" TargetMode="External"/><Relationship Id="rId4" Type="http://schemas.openxmlformats.org/officeDocument/2006/relationships/hyperlink" Target="http://mir-kartinochek.ucoz.ru/_ph/27/2/890832759.gif?1426157357" TargetMode="External"/><Relationship Id="rId9" Type="http://schemas.openxmlformats.org/officeDocument/2006/relationships/hyperlink" Target="http://zdesvsyo.ru/_ph/329/2/20605175.jpg?142615798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1470025"/>
          </a:xfrm>
        </p:spPr>
        <p:txBody>
          <a:bodyPr/>
          <a:lstStyle/>
          <a:p>
            <a:r>
              <a:rPr lang="ru-RU" sz="48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Калейдоскоп </a:t>
            </a:r>
            <a:br>
              <a:rPr lang="ru-RU" sz="48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традиций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5252"/>
            <a:ext cx="5987008" cy="1143000"/>
          </a:xfrm>
        </p:spPr>
        <p:txBody>
          <a:bodyPr/>
          <a:lstStyle/>
          <a:p>
            <a:r>
              <a:rPr lang="en-US" b="1" u="sng" dirty="0">
                <a:solidFill>
                  <a:srgbClr val="FF3300"/>
                </a:solidFill>
                <a:latin typeface="Times New Roman" pitchFamily="18" charset="0"/>
              </a:rPr>
              <a:t>April Fool’s Day</a:t>
            </a:r>
            <a:r>
              <a:rPr lang="ru-RU" b="1" u="sng" dirty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b="1" u="sng" dirty="0">
                <a:solidFill>
                  <a:srgbClr val="FF3300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pPr algn="ctr"/>
            <a:endParaRPr lang="ru-RU" b="1" dirty="0">
              <a:solidFill>
                <a:srgbClr val="800080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</a:rPr>
              <a:t>April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Fool’s Day is on the 1st of April. English children like this day very much. 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</a:rPr>
              <a:t>They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 play jokes and tricks on other people, even on teachers.</a:t>
            </a:r>
            <a:r>
              <a:rPr lang="ru-RU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6" name="Picture 5" descr="День дураков, 1 апреля, векторный клипарт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027680" cy="484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CC0000"/>
                </a:solidFill>
                <a:latin typeface="Times New Roman" pitchFamily="18" charset="0"/>
              </a:rPr>
              <a:t>Father’s day </a:t>
            </a:r>
            <a:r>
              <a:rPr lang="en-US" b="1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ru-RU" b="1" u="sng" dirty="0">
                <a:solidFill>
                  <a:srgbClr val="0000CC"/>
                </a:solidFill>
                <a:latin typeface="Times New Roman" pitchFamily="18" charset="0"/>
              </a:rPr>
              <a:t/>
            </a:r>
            <a:br>
              <a:rPr lang="ru-RU" b="1" u="sng" dirty="0">
                <a:solidFill>
                  <a:srgbClr val="0000CC"/>
                </a:solidFill>
                <a:latin typeface="Times New Roman" pitchFamily="18" charset="0"/>
              </a:rPr>
            </a:br>
            <a:endParaRPr lang="ru-RU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600201"/>
            <a:ext cx="5194920" cy="3124944"/>
          </a:xfrm>
        </p:spPr>
        <p:txBody>
          <a:bodyPr/>
          <a:lstStyle/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In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June the English people celebrate Father’s Day. 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On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that day children send cards and give presents to their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fathers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6" name="Picture 5" descr="день ретро карты счастливый отец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73630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Halloween</a:t>
            </a:r>
            <a:r>
              <a:rPr lang="en-US" b="1" u="sng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b="1" u="sng" dirty="0">
                <a:solidFill>
                  <a:srgbClr val="FF00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93" y="3789040"/>
            <a:ext cx="8064896" cy="230425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On 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the 31st of October there is Halloween. The symbol of this holiday is “</a:t>
            </a:r>
            <a:r>
              <a:rPr lang="en-US" sz="28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Jack’o’lantern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”. People make it from a pumpkin. </a:t>
            </a:r>
            <a:r>
              <a:rPr lang="ru-RU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Children </a:t>
            </a:r>
            <a:r>
              <a:rPr lang="ru-RU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like Hal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oween parties, they put on witch’s and  ghost’s dresses. They go “trick or treat”.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6" name="Picture 5" descr="Vector Cute Halloween Illustration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815590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герои мультфильмов для Хэллоуина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6" y="908719"/>
            <a:ext cx="2760345" cy="276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he-hollywood-la-soundtrack-orchestra-this-is-halloween-(mp3crazy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539552" y="476672"/>
            <a:ext cx="6174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Look at the symbols of holidays. You should try </a:t>
            </a:r>
            <a:r>
              <a:rPr lang="en-US" sz="4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 guess what holiday it is.</a:t>
            </a:r>
            <a:endParaRPr lang="ru-RU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Цветочный торт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868" y="3140968"/>
            <a:ext cx="4501227" cy="3443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зноцветные пасхальные яйца в корзинк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849996"/>
            <a:ext cx="5651127" cy="38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58913" y="5013176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EASTER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lgerian" pitchFamily="82" charset="0"/>
              </a:rPr>
              <a:t>NEW YEAR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Content Placeholder 5" descr="Новый год настае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219775" cy="4155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0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adway" pitchFamily="82" charset="0"/>
              </a:rPr>
              <a:t>HALLOWEEN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Content Placeholder 5" descr="Страшная ночь Хэллоуин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435799" cy="498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0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Brush Script MT" pitchFamily="66" charset="0"/>
              </a:rPr>
              <a:t>ST.  VALENTINE’S  DAY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Валентинки с ангелом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363791" cy="498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2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ntique Olive Compact" pitchFamily="34" charset="0"/>
              </a:rPr>
              <a:t>MOTHER’S  DAY</a:t>
            </a:r>
            <a:endParaRPr lang="ru-RU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Праздничный букет 8 март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23831" cy="4876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3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askerville Old Face" pitchFamily="18" charset="0"/>
              </a:rPr>
              <a:t>FATHER’S  DAY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088060-B758-44F6-B0FC-81BB1C46B6ED}" type="datetime1">
              <a:rPr lang="ru-RU" smtClean="0"/>
              <a:pPr>
                <a:defRPr/>
              </a:pPr>
              <a:t>09.02.2016</a:t>
            </a:fld>
            <a:endParaRPr lang="ru-RU"/>
          </a:p>
        </p:txBody>
      </p:sp>
      <p:pic>
        <p:nvPicPr>
          <p:cNvPr id="6" name="Content Placeholder 5" descr="23 февраля - Красный день календар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341272" cy="4925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6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 rot="-298125">
            <a:off x="179388" y="798513"/>
            <a:ext cx="9297987" cy="4314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800" b="1" kern="10">
                <a:ln w="571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omic Sans MS"/>
              </a:rPr>
              <a:t>HOLIDAYS </a:t>
            </a:r>
          </a:p>
          <a:p>
            <a:pPr algn="ctr"/>
            <a:r>
              <a:rPr lang="en-US" sz="2800" b="1" kern="10">
                <a:ln w="571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omic Sans MS"/>
              </a:rPr>
              <a:t>IN ENGLISH- SPEAKING </a:t>
            </a:r>
          </a:p>
          <a:p>
            <a:pPr algn="ctr"/>
            <a:r>
              <a:rPr lang="en-US" sz="2800" b="1" kern="10">
                <a:ln w="571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omic Sans MS"/>
              </a:rPr>
              <a:t>COUNTRIES</a:t>
            </a:r>
            <a:endParaRPr lang="ru-RU" sz="2800" b="1" kern="10">
              <a:ln w="57150">
                <a:solidFill>
                  <a:srgbClr val="FF0066"/>
                </a:solidFill>
                <a:round/>
                <a:headEnd/>
                <a:tailEnd/>
              </a:ln>
              <a:solidFill>
                <a:srgbClr val="FF00F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892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B050"/>
                </a:solidFill>
                <a:latin typeface="Castellar" pitchFamily="18" charset="0"/>
              </a:rPr>
              <a:t>APRIL  FOOL’S  DAY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6" name="Content Placeholder 5" descr="День смеха (День дурака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264696" cy="525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1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  <a:latin typeface="Clarendon Condensed" pitchFamily="18" charset="0"/>
              </a:rPr>
              <a:t>CHRISTMAS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6" name="Content Placeholder 5" descr="christmas, light, city, winter, village, snow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175698" cy="5232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latin typeface="Gill Sans MT Ext Condensed Bold" pitchFamily="34" charset="0"/>
              </a:rPr>
              <a:t>PANCAKE  DAY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6" name="Content Placeholder 5" descr="https://upload.wikimedia.org/wikipedia/commons/thumb/d/de/Olney_Pancake_Race_2009.jpg/1280px-Olney_Pancake_Race_2009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1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ST.  PATRICK’S  DAY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6" name="Content Placeholder 5" descr="1331823885_0988.430x28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408712" cy="4581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3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CHOOSE THE RIGHT VARIANT: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People celebrate ... on the 31 of December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2375756" y="2420888"/>
            <a:ext cx="4392488" cy="86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 Year's 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5756" y="3501008"/>
            <a:ext cx="439248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All Fools' Day</a:t>
            </a:r>
          </a:p>
        </p:txBody>
      </p:sp>
      <p:sp>
        <p:nvSpPr>
          <p:cNvPr id="9" name="Rectangle 8"/>
          <p:cNvSpPr/>
          <p:nvPr/>
        </p:nvSpPr>
        <p:spPr>
          <a:xfrm>
            <a:off x="2375756" y="4725144"/>
            <a:ext cx="439248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Victory Day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merry christmas, new year, christmas tree, hat food, Gingerbread, cookies, cherry, Счастливого Рождества, Новый год, елка, шляпу еду, пряники, печенье, вишня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722880" cy="184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2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8206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... is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holiday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love.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3768" y="2060848"/>
            <a:ext cx="410445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May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3356992"/>
            <a:ext cx="410445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St. Valentine’s 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2483768" y="4581128"/>
            <a:ext cx="410445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All Fools' Day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День святого Валентина - поздравления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27298"/>
            <a:ext cx="2190750" cy="219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People usually play jokes on their friends on ...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699791" y="2492896"/>
            <a:ext cx="3487503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 Year's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0607" y="3717032"/>
            <a:ext cx="3506688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Christmas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0376" y="5053423"/>
            <a:ext cx="3528392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All Fools' Day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porgi.ru/uploads/s_dnem_duraka/s_dnem_duraka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164715" cy="171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9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676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On the 1st of April English people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celebrate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267744" y="1772816"/>
            <a:ext cx="4104456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day of laughter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7744" y="2996952"/>
            <a:ext cx="4068452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April’s Fool 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3748" y="4221088"/>
            <a:ext cx="4068452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Clown’s Day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_aprelya (68)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454152"/>
            <a:ext cx="2303393" cy="3066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7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English people celebrate Father’s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Day</a:t>
            </a:r>
          </a:p>
          <a:p>
            <a:pPr marL="0" indent="0"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771800" y="1772816"/>
            <a:ext cx="3168352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June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0325" y="2996952"/>
            <a:ext cx="3168352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July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0325" y="4238065"/>
            <a:ext cx="3168352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August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С днем отца!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695265"/>
            <a:ext cx="1776730" cy="177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8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560840" cy="85010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Guess </a:t>
            </a:r>
            <a:r>
              <a:rPr lang="en-US" dirty="0">
                <a:solidFill>
                  <a:srgbClr val="FF0000"/>
                </a:solidFill>
              </a:rPr>
              <a:t>the date of the holidays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6264696" cy="6046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English people celebrate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Christmas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1752792"/>
            <a:ext cx="5616624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25th of December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608" y="2764264"/>
            <a:ext cx="5616624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31st of December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3608" y="3874539"/>
            <a:ext cx="5616624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7th of January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праздник, новый год, new year, рождество, christmas, шарики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983" y="4788939"/>
            <a:ext cx="2932430" cy="183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91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384376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6600CC"/>
                </a:solidFill>
                <a:latin typeface="Times New Roman" pitchFamily="18" charset="0"/>
              </a:rPr>
              <a:t/>
            </a:r>
            <a:br>
              <a:rPr lang="ru-RU" b="1" u="sng" dirty="0" smtClean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</a:rPr>
              <a:t>Christmas</a:t>
            </a:r>
            <a:r>
              <a:rPr lang="en-US" b="1" u="sng" dirty="0">
                <a:solidFill>
                  <a:srgbClr val="00B050"/>
                </a:solidFill>
                <a:latin typeface="Times New Roman" pitchFamily="18" charset="0"/>
              </a:rPr>
              <a:t/>
            </a:r>
            <a:br>
              <a:rPr lang="en-US" b="1" u="sng" dirty="0">
                <a:solidFill>
                  <a:srgbClr val="00B050"/>
                </a:solidFill>
                <a:latin typeface="Times New Roman" pitchFamily="18" charset="0"/>
              </a:rPr>
            </a:b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196752"/>
            <a:ext cx="4824535" cy="5030019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</a:rPr>
              <a:t>On 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the 25th of December there is the greatest holiday of all in England – Christmas. People send X-mas cards to their friends and relatives. People buy a Christmas tree and decorate it with toys, </a:t>
            </a:r>
            <a:r>
              <a:rPr lang="en-US" sz="2800" b="1" dirty="0" err="1" smtClean="0">
                <a:solidFill>
                  <a:srgbClr val="6600CC"/>
                </a:solidFill>
                <a:latin typeface="Times New Roman" pitchFamily="18" charset="0"/>
              </a:rPr>
              <a:t>colour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balls and lights. </a:t>
            </a:r>
            <a:endParaRPr lang="ru-RU" sz="2800" b="1" dirty="0">
              <a:solidFill>
                <a:srgbClr val="6600CC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</a:rPr>
              <a:t>Children wake up early to find stockings full of small presents on their bed. </a:t>
            </a:r>
            <a:endParaRPr lang="ru-RU" sz="2800" b="1" dirty="0" smtClean="0">
              <a:solidFill>
                <a:srgbClr val="6600CC"/>
              </a:solidFill>
              <a:latin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6600CC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5" descr="Free Christmas Vector Graphics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84270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рождественская открытка векторной иллюстрации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451" y="3501008"/>
            <a:ext cx="3157984" cy="258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jingle_bells_-_jingle_bells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904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676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English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people celebrate St. Valentine’s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Day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1835696" y="1628800"/>
            <a:ext cx="4968552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8th of March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696" y="2852936"/>
            <a:ext cx="4968552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14th of February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6104" y="4149080"/>
            <a:ext cx="4968552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1st of May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Фотография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606280"/>
            <a:ext cx="2521962" cy="210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89269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Irish people celebrate St. Patrick’s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Day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962175" y="1772816"/>
            <a:ext cx="4803111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17th of March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7824" y="2852936"/>
            <a:ext cx="4777462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1st of March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2987824" y="3979912"/>
            <a:ext cx="4777463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23d of April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4put.ru/pictures/max/877/2695799.gi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95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6408712" cy="676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English people celebrate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Halloween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683568" y="1578496"/>
            <a:ext cx="604867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30th of November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2780928"/>
            <a:ext cx="604867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31st of October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568" y="4005064"/>
            <a:ext cx="604867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1st Sunday of October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img-fotki.yandex.ru/get/6621/130884706.33/0_83acd_9d9bf7d0_L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195" y="210160"/>
            <a:ext cx="2033611" cy="2498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548680"/>
            <a:ext cx="6501408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English people celebrate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Easter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1115616" y="1668767"/>
            <a:ext cx="6912768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1st of May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5616" y="2924944"/>
            <a:ext cx="6912768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1st of March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8440" y="4293096"/>
            <a:ext cx="6912768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at the end of March or in April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Вылупившийся цыплёнок.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02201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0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творческая работа, которая имеет короткую форму стихотворения, состоящего из пяти нерифмованных строк.</a:t>
            </a:r>
          </a:p>
          <a:p>
            <a:pPr marL="0" algn="just">
              <a:spcBef>
                <a:spcPts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– это не простое стихотворение, а стихотворение, написанное по следующим правилам:</a:t>
            </a:r>
          </a:p>
          <a:p>
            <a:pPr marL="0"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строка – одно существительное, выражающее главную тему cинквейна.</a:t>
            </a:r>
          </a:p>
          <a:p>
            <a:pPr marL="0"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 строка – два прилагательных, выражающих главную мысль.</a:t>
            </a:r>
          </a:p>
          <a:p>
            <a:pPr marL="0"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строка – три глагола, описывающие действия в рамках темы.</a:t>
            </a:r>
          </a:p>
          <a:p>
            <a:pPr marL="0"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 строка – фраза, несущая определенный смысл.</a:t>
            </a:r>
          </a:p>
          <a:p>
            <a:pPr marL="0"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 строка – заключение в форме существительного (ассоциация с первым словом).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3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Пример </a:t>
            </a:r>
            <a:r>
              <a:rPr lang="ru-RU" b="1" dirty="0"/>
              <a:t>синквейна на тему любви</a:t>
            </a:r>
            <a:r>
              <a:rPr lang="ru-RU" b="1" dirty="0" smtClean="0"/>
              <a:t>: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Любовь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Сказочная, фантастическая.</a:t>
            </a:r>
          </a:p>
          <a:p>
            <a:pPr algn="ctr"/>
            <a:r>
              <a:rPr lang="ru-RU" dirty="0"/>
              <a:t>Приходит, окрыляет, убегает.</a:t>
            </a:r>
          </a:p>
          <a:p>
            <a:pPr algn="ctr"/>
            <a:r>
              <a:rPr lang="ru-RU" dirty="0"/>
              <a:t>Удержать ее умеют единицы.</a:t>
            </a:r>
          </a:p>
          <a:p>
            <a:pPr algn="ctr"/>
            <a:r>
              <a:rPr lang="ru-RU" dirty="0"/>
              <a:t>Мечта.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0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56" y="1556792"/>
            <a:ext cx="9011344" cy="4525963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</a:p>
          <a:p>
            <a:pPr algn="ctr"/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Веселые, традиционые</a:t>
            </a:r>
          </a:p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Соревноваться, веселиться, рисовать </a:t>
            </a:r>
          </a:p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Отмечать в кругу семьи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Выходные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Уголок. Ш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34" y="4604963"/>
            <a:ext cx="1921084" cy="19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голок. Ш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54401">
            <a:off x="6845892" y="288857"/>
            <a:ext cx="2022767" cy="20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Уголок. Ш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332654"/>
            <a:ext cx="1800200" cy="18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голок. Ш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43799">
            <a:off x="380456" y="4699049"/>
            <a:ext cx="1833390" cy="187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088060-B758-44F6-B0FC-81BB1C46B6ED}" type="datetime1">
              <a:rPr lang="ru-RU" smtClean="0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8841" y="476672"/>
            <a:ext cx="77596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cdns2.freepik.com/free-photo/green-gremlin-vector-character</a:t>
            </a:r>
            <a:r>
              <a:rPr lang="ru-RU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62-4942.jpg</a:t>
            </a:r>
            <a:r>
              <a:rPr lang="ru-RU" dirty="0" smtClean="0"/>
              <a:t> - </a:t>
            </a:r>
            <a:r>
              <a:rPr lang="ru-RU" dirty="0"/>
              <a:t>Изображение гнома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cdns2.freepik.com/free-photo/st-patrick-s-vector-template</a:t>
            </a:r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_23-2147489743.jpg</a:t>
            </a:r>
            <a:r>
              <a:rPr lang="ru-RU" dirty="0" smtClean="0"/>
              <a:t>- </a:t>
            </a:r>
            <a:r>
              <a:rPr lang="ru-RU" dirty="0"/>
              <a:t>Изображение </a:t>
            </a:r>
            <a:r>
              <a:rPr lang="ru-RU" dirty="0" smtClean="0"/>
              <a:t>шляпы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artgrafica.net/uploads/posts/2013-03/1362357353_artgrafica.net</a:t>
            </a:r>
            <a:endParaRPr lang="ru-RU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_haqc9pz4bstnx1m.jpeg</a:t>
            </a:r>
            <a:r>
              <a:rPr lang="ru-RU" dirty="0" smtClean="0"/>
              <a:t> -изображение открытки на день матери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www.freevector.com/site_media/thumbs/53/7a/537a5f9d3813aa911d519b881a147822.jpg</a:t>
            </a:r>
            <a:r>
              <a:rPr lang="ru-RU" dirty="0"/>
              <a:t> </a:t>
            </a:r>
            <a:r>
              <a:rPr lang="ru-RU" dirty="0" smtClean="0"/>
              <a:t>- изображение Рождество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6"/>
              </a:rPr>
              <a:t>http://lh4.ggpht.com/_</a:t>
            </a:r>
            <a:r>
              <a:rPr lang="en-US" dirty="0" smtClean="0">
                <a:hlinkClick r:id="rId6"/>
              </a:rPr>
              <a:t>vScVCDhZ52k/SVEKm9IjTlI/AAAAAAAAD1M/yDCVRBl90rI/s800/christmaspresent.jpg</a:t>
            </a:r>
            <a:r>
              <a:rPr lang="ru-RU" dirty="0" smtClean="0"/>
              <a:t> - изображение подарков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art-apple.ru/albums/Lover/30.JPG</a:t>
            </a:r>
            <a:r>
              <a:rPr lang="ru-RU" dirty="0" smtClean="0"/>
              <a:t> -изображение роз и сердца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pica4u.ru/uploads/posts/2008-02/pica4u.ru_1202594222chibi_cupid_by_shushla.jpg</a:t>
            </a:r>
            <a:r>
              <a:rPr lang="ru-RU" dirty="0" smtClean="0"/>
              <a:t> -изображение Купидона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www.webdesignhot.com/wp-content/uploads/2012/10/Vector-Cute-Halloween-Illustration_thumb.jpg</a:t>
            </a:r>
            <a:r>
              <a:rPr lang="ru-RU" dirty="0" smtClean="0"/>
              <a:t> - изображение Хэллоуин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cdns2.freepik.com/free-photo/cartoon-characters-for-halloween_23-2147497615.jpg</a:t>
            </a:r>
            <a:r>
              <a:rPr lang="ru-RU" dirty="0" smtClean="0"/>
              <a:t> - изображение нечистой силы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cdns2.freepik.com/free-photo/easter-bunny_7301.jpg</a:t>
            </a:r>
            <a:r>
              <a:rPr lang="ru-RU" dirty="0" smtClean="0"/>
              <a:t> -изображение пасхального кролика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1200150" lvl="2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1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088060-B758-44F6-B0FC-81BB1C46B6ED}" type="datetime1">
              <a:rPr lang="ru-RU" smtClean="0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1600" y="692696"/>
            <a:ext cx="7616188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cdns2.freepik.com/free-photo/ccolorful-easter-eggs-and-flowers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_72147490630.jpg</a:t>
            </a:r>
            <a:r>
              <a:rPr lang="ru-RU" dirty="0" smtClean="0"/>
              <a:t>  - изображение пасхальных яиц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alldaydesing.net/uploads/posts/2013-03/1363034532</a:t>
            </a:r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_vqdktjew9onv0xi.jpeg</a:t>
            </a:r>
            <a:r>
              <a:rPr lang="ru-RU" dirty="0" smtClean="0"/>
              <a:t> – изображение День дурака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cdns2.freepik.com/free-photo/happy-father-s-day-retro-card</a:t>
            </a:r>
            <a:endParaRPr lang="ru-RU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_23-2147489085.jpg</a:t>
            </a:r>
            <a:r>
              <a:rPr lang="ru-RU" dirty="0" smtClean="0"/>
              <a:t> – изображение День отца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cdns2.freepik.com/free-photo/christmas-card-vector-illustration</a:t>
            </a:r>
            <a:endParaRPr lang="ru-RU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_53-9136.jpg</a:t>
            </a:r>
            <a:r>
              <a:rPr lang="ru-RU" dirty="0" smtClean="0"/>
              <a:t>  -изображение Санта-Клауса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londonmania.ru/common/upload/images/full/ee3d0a0ec866.jpg</a:t>
            </a:r>
            <a:r>
              <a:rPr lang="en-US" dirty="0" smtClean="0"/>
              <a:t> -</a:t>
            </a:r>
            <a:endParaRPr lang="ru-RU" dirty="0" smtClean="0"/>
          </a:p>
          <a:p>
            <a:r>
              <a:rPr lang="ru-RU" dirty="0" smtClean="0"/>
              <a:t>изображение День блинов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londonmania.ru/common/upload/images/full/b12297b668f1.jpg</a:t>
            </a:r>
            <a:r>
              <a:rPr lang="ru-RU" dirty="0" smtClean="0"/>
              <a:t> -</a:t>
            </a:r>
          </a:p>
          <a:p>
            <a:r>
              <a:rPr lang="ru-RU" dirty="0" smtClean="0"/>
              <a:t>изображение забега с блинами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joburgwest.getitonline.co.za/wp-content/uploads/sites/</a:t>
            </a:r>
            <a:endParaRPr lang="ru-RU" dirty="0" smtClean="0">
              <a:hlinkClick r:id="rId8"/>
            </a:endParaRPr>
          </a:p>
          <a:p>
            <a:r>
              <a:rPr lang="en-US" dirty="0" smtClean="0">
                <a:hlinkClick r:id="rId8"/>
              </a:rPr>
              <a:t>13/2013/03/6-Medium2.jpg</a:t>
            </a:r>
            <a:r>
              <a:rPr lang="ru-RU" dirty="0" smtClean="0"/>
              <a:t>  - изображение симнель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www.domechti.ru/wp-content/uploads/2011/04/</a:t>
            </a:r>
            <a:endParaRPr lang="ru-RU" dirty="0" smtClean="0">
              <a:hlinkClick r:id="rId9"/>
            </a:endParaRPr>
          </a:p>
          <a:p>
            <a:r>
              <a:rPr lang="en-US" dirty="0" smtClean="0">
                <a:hlinkClick r:id="rId9"/>
              </a:rPr>
              <a:t>askhalnye-jayca-14.jpg</a:t>
            </a:r>
            <a:r>
              <a:rPr lang="ru-RU" dirty="0" smtClean="0"/>
              <a:t> – изображение пасхальных яиц</a:t>
            </a: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www.kartinki24.ru/uploads/gallery/comthumb/269/kartinki24_</a:t>
            </a:r>
          </a:p>
          <a:p>
            <a:r>
              <a:rPr lang="en-US" dirty="0" smtClean="0">
                <a:hlinkClick r:id="rId10"/>
              </a:rPr>
              <a:t>ru_cakes_49.jpg</a:t>
            </a:r>
            <a:r>
              <a:rPr lang="en-US" dirty="0" smtClean="0"/>
              <a:t> – </a:t>
            </a:r>
            <a:r>
              <a:rPr lang="ru-RU" dirty="0" smtClean="0"/>
              <a:t>изображение торта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www.kartinki24.ru/uploads/gallery/comthumb/29/kartinki24_</a:t>
            </a:r>
            <a:endParaRPr lang="ru-RU" dirty="0" smtClean="0">
              <a:hlinkClick r:id="rId11"/>
            </a:endParaRPr>
          </a:p>
          <a:p>
            <a:r>
              <a:rPr lang="en-US" dirty="0" smtClean="0">
                <a:hlinkClick r:id="rId11"/>
              </a:rPr>
              <a:t>holidays_0010.jpg</a:t>
            </a:r>
            <a:r>
              <a:rPr lang="ru-RU" dirty="0" smtClean="0"/>
              <a:t> –изображение елки</a:t>
            </a:r>
          </a:p>
          <a:p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5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088060-B758-44F6-B0FC-81BB1C46B6ED}" type="datetime1">
              <a:rPr lang="ru-RU" smtClean="0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7031" y="404664"/>
            <a:ext cx="8424166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www.kartinki24.ru/uploads/gallery/comthumb/364/kartinki24_holidays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_0012.jpg</a:t>
            </a:r>
            <a:r>
              <a:rPr lang="ru-RU" dirty="0" smtClean="0"/>
              <a:t> изображение ночи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www.kartinki24.ru/uploads/gallery/comthumb/302/kartinki24_ru_holidays</a:t>
            </a:r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_valentines_0071.jpg</a:t>
            </a:r>
            <a:r>
              <a:rPr lang="ru-RU" dirty="0" smtClean="0"/>
              <a:t> изображение Купидона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www.kartinki24.ru/uploads/gallery/comthumb/207/xmkbx1htu.jpg</a:t>
            </a:r>
            <a:r>
              <a:rPr lang="ru-RU" dirty="0" smtClean="0"/>
              <a:t> -</a:t>
            </a:r>
          </a:p>
          <a:p>
            <a:r>
              <a:rPr lang="ru-RU" dirty="0" smtClean="0"/>
              <a:t>изображение букета тюльпанов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www.kartinki24.ru/uploads/gallery/comthumb/204/kartinki24_febrary_</a:t>
            </a:r>
            <a:endParaRPr lang="ru-RU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0006.jpg</a:t>
            </a:r>
            <a:r>
              <a:rPr lang="ru-RU" dirty="0" smtClean="0"/>
              <a:t> –изображение воина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www.nastol.com.ua/large/201412/120391.jpg</a:t>
            </a:r>
            <a:r>
              <a:rPr lang="ru-RU" dirty="0" smtClean="0"/>
              <a:t> -изображение дома с </a:t>
            </a:r>
          </a:p>
          <a:p>
            <a:r>
              <a:rPr lang="ru-RU" dirty="0" smtClean="0"/>
              <a:t>оленями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diletant.ru/upload/medialibrary/ef6/ef621d690bfe25f4978151a5c5ee</a:t>
            </a:r>
            <a:endParaRPr lang="ru-RU" dirty="0" smtClean="0">
              <a:hlinkClick r:id="rId7"/>
            </a:endParaRPr>
          </a:p>
          <a:p>
            <a:r>
              <a:rPr lang="en-US" dirty="0" smtClean="0">
                <a:hlinkClick r:id="rId7"/>
              </a:rPr>
              <a:t>744e.jpg</a:t>
            </a:r>
            <a:r>
              <a:rPr lang="ru-RU" dirty="0" smtClean="0"/>
              <a:t> –изображение людей в очках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upload.wikimedia.org/wikipedia/commons/thumb/d/de/Olney_</a:t>
            </a:r>
            <a:endParaRPr lang="ru-RU" dirty="0" smtClean="0">
              <a:hlinkClick r:id="rId8"/>
            </a:endParaRPr>
          </a:p>
          <a:p>
            <a:r>
              <a:rPr lang="en-US" dirty="0" smtClean="0">
                <a:hlinkClick r:id="rId8"/>
              </a:rPr>
              <a:t>Pancake_Race_2009.jpg/1280px-Olney_Pancake_Race_2009.jpg</a:t>
            </a:r>
            <a:r>
              <a:rPr lang="ru-RU" dirty="0" smtClean="0"/>
              <a:t> –изобра-</a:t>
            </a:r>
          </a:p>
          <a:p>
            <a:r>
              <a:rPr lang="ru-RU" dirty="0" smtClean="0"/>
              <a:t>жение блинных гонок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www.calend.ru/img/content/i0/28_1.gif</a:t>
            </a:r>
            <a:r>
              <a:rPr lang="ru-RU" dirty="0" smtClean="0"/>
              <a:t> -изображение яичницы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www.nastol.com.ua/large/201412/123164.jpg</a:t>
            </a:r>
            <a:r>
              <a:rPr lang="ru-RU" dirty="0" smtClean="0"/>
              <a:t> -изображение </a:t>
            </a:r>
          </a:p>
          <a:p>
            <a:r>
              <a:rPr lang="ru-RU" dirty="0" smtClean="0"/>
              <a:t>пряничных гномиков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pozdravok.ru/cards/sv-valentina/s-14-fevralya.gif</a:t>
            </a:r>
            <a:r>
              <a:rPr lang="ru-RU" dirty="0" smtClean="0"/>
              <a:t> - изображение </a:t>
            </a:r>
          </a:p>
          <a:p>
            <a:r>
              <a:rPr lang="ru-RU" dirty="0" smtClean="0"/>
              <a:t>целующихся зайчиков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0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5410944" cy="576064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New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Year</a:t>
            </a:r>
            <a:b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295232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New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Year’s Eve all British celebrate on the 31st of December. Most people see with friends and relatives.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At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midnight they 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New Year songs and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wish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a 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appy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New Year.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5" descr="картинки вектор новый год подар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5477510" cy="225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476672"/>
            <a:ext cx="856042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porgi.ru/uploads/s_dnem_duraka/s_dnem_duraka3.jpg</a:t>
            </a:r>
            <a:r>
              <a:rPr lang="ru-RU" dirty="0" smtClean="0"/>
              <a:t> -изображение</a:t>
            </a:r>
          </a:p>
          <a:p>
            <a:r>
              <a:rPr lang="ru-RU" dirty="0"/>
              <a:t>ч</a:t>
            </a:r>
            <a:r>
              <a:rPr lang="ru-RU" dirty="0" smtClean="0"/>
              <a:t>еловека в колпаке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www.fonstola.ru/large/201503/165588.jpg</a:t>
            </a:r>
            <a:r>
              <a:rPr lang="ru-RU" dirty="0" smtClean="0"/>
              <a:t> -изображение гирлянды на </a:t>
            </a:r>
          </a:p>
          <a:p>
            <a:r>
              <a:rPr lang="ru-RU" dirty="0" smtClean="0"/>
              <a:t>рождество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4"/>
              </a:rPr>
              <a:t>http://mir-kartinochek.ucoz.ru/_</a:t>
            </a:r>
            <a:r>
              <a:rPr lang="en-US" dirty="0" smtClean="0">
                <a:hlinkClick r:id="rId4"/>
              </a:rPr>
              <a:t>ph/27/2/890832759.gif?1426157357</a:t>
            </a:r>
            <a:r>
              <a:rPr lang="ru-RU" dirty="0" smtClean="0"/>
              <a:t> –изобра</a:t>
            </a:r>
            <a:r>
              <a:rPr lang="en-US" dirty="0" smtClean="0"/>
              <a:t>-</a:t>
            </a:r>
          </a:p>
          <a:p>
            <a:r>
              <a:rPr lang="ru-RU" dirty="0" smtClean="0"/>
              <a:t>жение </a:t>
            </a:r>
            <a:r>
              <a:rPr lang="en-US" dirty="0" smtClean="0"/>
              <a:t> hugs and kisses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4put.ru/pictures/max/877/2695799.gif</a:t>
            </a:r>
            <a:r>
              <a:rPr lang="ru-RU" dirty="0" smtClean="0"/>
              <a:t> -изображение мишек на день</a:t>
            </a:r>
          </a:p>
          <a:p>
            <a:r>
              <a:rPr lang="ru-RU" dirty="0" smtClean="0"/>
              <a:t> св. Патрика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img-fotki.yandex.ru/get/6621/130884706.33/0_83acd_9d9bf7d0_L</a:t>
            </a:r>
            <a:r>
              <a:rPr lang="ru-RU" dirty="0" smtClean="0"/>
              <a:t> - изоб-</a:t>
            </a:r>
          </a:p>
          <a:p>
            <a:r>
              <a:rPr lang="ru-RU" dirty="0"/>
              <a:t>р</a:t>
            </a:r>
            <a:r>
              <a:rPr lang="ru-RU" dirty="0" smtClean="0"/>
              <a:t>ажение светящихся тыкв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7"/>
              </a:rPr>
              <a:t>http://happy-school.ru/_</a:t>
            </a:r>
            <a:r>
              <a:rPr lang="en-US" dirty="0" smtClean="0">
                <a:hlinkClick r:id="rId7"/>
              </a:rPr>
              <a:t>ph/23/2/432529075.jpg?1426157714</a:t>
            </a:r>
            <a:r>
              <a:rPr lang="ru-RU" dirty="0" smtClean="0"/>
              <a:t> –изображение</a:t>
            </a:r>
          </a:p>
          <a:p>
            <a:r>
              <a:rPr lang="ru-RU" dirty="0"/>
              <a:t>ц</a:t>
            </a:r>
            <a:r>
              <a:rPr lang="ru-RU" dirty="0" smtClean="0"/>
              <a:t>ыпленка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8"/>
              </a:rPr>
              <a:t>http://liubavyshka.ru/_</a:t>
            </a:r>
            <a:r>
              <a:rPr lang="en-US" dirty="0" smtClean="0">
                <a:hlinkClick r:id="rId8"/>
              </a:rPr>
              <a:t>ph/52/2/376629971.gif?1426157868</a:t>
            </a:r>
            <a:r>
              <a:rPr lang="ru-RU" dirty="0" smtClean="0"/>
              <a:t> –изображение  </a:t>
            </a:r>
          </a:p>
          <a:p>
            <a:r>
              <a:rPr lang="ru-RU" dirty="0" smtClean="0"/>
              <a:t>смайлика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9"/>
              </a:rPr>
              <a:t>http://zdesvsyo.ru/_</a:t>
            </a:r>
            <a:r>
              <a:rPr lang="en-US" dirty="0" smtClean="0">
                <a:hlinkClick r:id="rId9"/>
              </a:rPr>
              <a:t>ph/329/2/20605175.jpg?1426157984</a:t>
            </a:r>
            <a:r>
              <a:rPr lang="ru-RU" dirty="0" smtClean="0"/>
              <a:t> –изображение День</a:t>
            </a:r>
          </a:p>
          <a:p>
            <a:r>
              <a:rPr lang="ru-RU" dirty="0" smtClean="0"/>
              <a:t> дурака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10"/>
              </a:rPr>
              <a:t>http://liubavyshka.ru/_</a:t>
            </a:r>
            <a:r>
              <a:rPr lang="en-US" dirty="0" smtClean="0">
                <a:hlinkClick r:id="rId10"/>
              </a:rPr>
              <a:t>ph/58/2/327641509.png?1426158156</a:t>
            </a:r>
            <a:r>
              <a:rPr lang="ru-RU" dirty="0" smtClean="0"/>
              <a:t> –изображение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ш</a:t>
            </a:r>
            <a:r>
              <a:rPr lang="ru-RU" dirty="0" smtClean="0"/>
              <a:t>ариков 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/>
          <a:lstStyle/>
          <a:p>
            <a:r>
              <a:rPr lang="en-US" b="1" u="sng" dirty="0">
                <a:solidFill>
                  <a:srgbClr val="CC0000"/>
                </a:solidFill>
                <a:latin typeface="Times New Roman" pitchFamily="18" charset="0"/>
              </a:rPr>
              <a:t>St. Valentine’s day</a:t>
            </a:r>
            <a:r>
              <a:rPr lang="ru-RU" b="1" u="sng" dirty="0">
                <a:solidFill>
                  <a:srgbClr val="CC0000"/>
                </a:solidFill>
                <a:latin typeface="Times New Roman" pitchFamily="18" charset="0"/>
              </a:rPr>
              <a:t/>
            </a:r>
            <a:br>
              <a:rPr lang="ru-RU" b="1" u="sng" dirty="0">
                <a:solidFill>
                  <a:srgbClr val="CC0000"/>
                </a:solidFill>
                <a:latin typeface="Times New Roman" pitchFamily="18" charset="0"/>
              </a:rPr>
            </a:br>
            <a:endParaRPr lang="ru-RU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87" y="1196752"/>
            <a:ext cx="5770984" cy="3855199"/>
          </a:xfrm>
        </p:spPr>
        <p:txBody>
          <a:bodyPr/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On the 14th of February there is St. Valentine’s Day. People send Valentine’s cards to someone they love. Usually they don’t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sign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them – you should guess who sent cards to you.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6" name="Picture 5" descr="Клипарты и рисунки для любимых. Символы любви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3196967" cy="239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pica4u.ru/uploads/posts/2008-02/pica4u.ru_1202594222chibi_cupid_by_shushla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3"/>
            <a:ext cx="2854325" cy="327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258816" cy="1012974"/>
          </a:xfrm>
        </p:spPr>
        <p:txBody>
          <a:bodyPr/>
          <a:lstStyle/>
          <a:p>
            <a:r>
              <a:rPr lang="en-US" b="1" u="sng" dirty="0">
                <a:solidFill>
                  <a:srgbClr val="CC0000"/>
                </a:solidFill>
                <a:latin typeface="Times New Roman" pitchFamily="18" charset="0"/>
              </a:rPr>
              <a:t>Mother’s day</a:t>
            </a:r>
            <a:br>
              <a:rPr lang="en-US" b="1" u="sng" dirty="0">
                <a:solidFill>
                  <a:srgbClr val="CC0000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3212976"/>
            <a:ext cx="6275040" cy="316835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In March there is a holiday for English women – Mother’s Day. 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People in the family try to help her. 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On that day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</a:rPr>
              <a:t>children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visit their mothers and give them presents and “A Mother’s Day Card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</a:rPr>
              <a:t>”. 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endParaRPr lang="ru-RU" sz="2800" dirty="0"/>
          </a:p>
        </p:txBody>
      </p:sp>
      <p:pic>
        <p:nvPicPr>
          <p:cNvPr id="6" name="Picture 5" descr="http://artgrafica.net/uploads/posts/2013-03/1362357353_artgrafica.net_haqc9pz4bstnx1m.jpe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683"/>
          <a:stretch/>
        </p:blipFill>
        <p:spPr bwMode="auto">
          <a:xfrm>
            <a:off x="611560" y="933802"/>
            <a:ext cx="3456384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://joburgwest.getitonline.co.za/wp-content/uploads/sites/13/2013/03/6-Medium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531235" cy="2359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384174"/>
            <a:ext cx="452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PANCAKE  DAY</a:t>
            </a:r>
            <a:endParaRPr lang="ru-RU" sz="4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londonmania.ru/common/upload/images/full/ee3d0a0ec8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499" y="350785"/>
            <a:ext cx="2536190" cy="30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londonmania.ru/common/upload/images/full/b12297b668f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97" y="3933056"/>
            <a:ext cx="2855595" cy="2665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3568" y="2204864"/>
            <a:ext cx="54375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Pancake  day is celebrated on the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Easter  week. There is a tradition 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organize races with pancakes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4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307449"/>
            <a:ext cx="4618856" cy="922114"/>
          </a:xfrm>
        </p:spPr>
        <p:txBody>
          <a:bodyPr/>
          <a:lstStyle/>
          <a:p>
            <a:r>
              <a:rPr lang="en-US" b="1" dirty="0" smtClean="0">
                <a:solidFill>
                  <a:srgbClr val="CC0000"/>
                </a:solidFill>
              </a:rPr>
              <a:t/>
            </a:r>
            <a:br>
              <a:rPr lang="en-US" b="1" dirty="0" smtClean="0">
                <a:solidFill>
                  <a:srgbClr val="CC0000"/>
                </a:solidFill>
              </a:rPr>
            </a:br>
            <a:r>
              <a:rPr lang="en-US" b="1" u="sng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u="sng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Patrick’s day.</a:t>
            </a:r>
            <a:r>
              <a:rPr lang="ru-RU" b="1" u="sng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Picture 6" descr="http://i0.wp.com/static.vectorcharacters.net/uploads/2014/03/Free_Vector_Character_for_Saint_Patrick_Day_Smal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360"/>
          <a:stretch/>
        </p:blipFill>
        <p:spPr bwMode="auto">
          <a:xfrm>
            <a:off x="5724128" y="4005064"/>
            <a:ext cx="3148330" cy="2604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404664"/>
            <a:ext cx="59316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The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17th of March is a national holiday in Ireland – St. Patrick’s day. On that day people wear a shamrock. A shamrock is a plant with three leaves. It is the national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symbol of Ireland. 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St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Patrick was a man who had wonderful power. He cleared Ireland of snakes.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folHlink"/>
              </a:solidFill>
            </a:endParaRPr>
          </a:p>
        </p:txBody>
      </p:sp>
      <p:pic>
        <p:nvPicPr>
          <p:cNvPr id="6" name="Picture 5" descr="вектор шаблон Святого Патрика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8575"/>
            <a:ext cx="2061210" cy="2843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6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692696"/>
            <a:ext cx="3672408" cy="1143000"/>
          </a:xfrm>
        </p:spPr>
        <p:txBody>
          <a:bodyPr/>
          <a:lstStyle/>
          <a:p>
            <a:r>
              <a:rPr lang="en-US" b="1" u="sng" dirty="0">
                <a:solidFill>
                  <a:srgbClr val="FF3300"/>
                </a:solidFill>
                <a:latin typeface="Times New Roman" pitchFamily="18" charset="0"/>
              </a:rPr>
              <a:t>Easter</a:t>
            </a:r>
            <a:r>
              <a:rPr lang="ru-RU" b="1" u="sng" dirty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b="1" u="sng" dirty="0">
                <a:solidFill>
                  <a:srgbClr val="FF3300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64904"/>
            <a:ext cx="6768752" cy="2548880"/>
          </a:xfrm>
        </p:spPr>
        <p:txBody>
          <a:bodyPr/>
          <a:lstStyle/>
          <a:p>
            <a:pPr algn="ctr"/>
            <a:endParaRPr lang="ru-RU" b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In April or at the end of March English people celebrate Easter Day. 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On Easter Sunday children get chocolate eggs and rabbits. </a:t>
            </a:r>
          </a:p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8CF6B-7C7C-4730-8B6D-AF293C8D26B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6" name="Picture 5" descr="Пасхальный кролик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454428" cy="216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colorful пасхальные яйца и цветы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84270" cy="2596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н. яз.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Ин. яз.2</Template>
  <TotalTime>769</TotalTime>
  <Words>972</Words>
  <Application>Microsoft Office PowerPoint</Application>
  <PresentationFormat>Экран (4:3)</PresentationFormat>
  <Paragraphs>206</Paragraphs>
  <Slides>40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5" baseType="lpstr">
      <vt:lpstr>Algerian</vt:lpstr>
      <vt:lpstr>Antique Olive Compact</vt:lpstr>
      <vt:lpstr>Arial</vt:lpstr>
      <vt:lpstr>Baskerville Old Face</vt:lpstr>
      <vt:lpstr>Broadway</vt:lpstr>
      <vt:lpstr>Brush Script MT</vt:lpstr>
      <vt:lpstr>Calibri</vt:lpstr>
      <vt:lpstr>Castellar</vt:lpstr>
      <vt:lpstr>Clarendon Condensed</vt:lpstr>
      <vt:lpstr>Comic Sans MS</vt:lpstr>
      <vt:lpstr>Franklin Gothic Medium</vt:lpstr>
      <vt:lpstr>Gill Sans MT Ext Condensed Bold</vt:lpstr>
      <vt:lpstr>Times New Roman</vt:lpstr>
      <vt:lpstr>Wingdings</vt:lpstr>
      <vt:lpstr>Ин. яз.2</vt:lpstr>
      <vt:lpstr>Калейдоскоп  традиций</vt:lpstr>
      <vt:lpstr>Презентация PowerPoint</vt:lpstr>
      <vt:lpstr> Christmas </vt:lpstr>
      <vt:lpstr> New Year </vt:lpstr>
      <vt:lpstr>St. Valentine’s day </vt:lpstr>
      <vt:lpstr>Mother’s day </vt:lpstr>
      <vt:lpstr>Презентация PowerPoint</vt:lpstr>
      <vt:lpstr> St. Patrick’s day. </vt:lpstr>
      <vt:lpstr>Easter </vt:lpstr>
      <vt:lpstr>April Fool’s Day </vt:lpstr>
      <vt:lpstr>Father’s day   </vt:lpstr>
      <vt:lpstr>Halloween </vt:lpstr>
      <vt:lpstr>Презентация PowerPoint</vt:lpstr>
      <vt:lpstr>Презентация PowerPoint</vt:lpstr>
      <vt:lpstr>NEW YEAR</vt:lpstr>
      <vt:lpstr>HALLOWEEN</vt:lpstr>
      <vt:lpstr>ST.  VALENTINE’S  DAY</vt:lpstr>
      <vt:lpstr>MOTHER’S  DAY</vt:lpstr>
      <vt:lpstr>FATHER’S  DAY</vt:lpstr>
      <vt:lpstr>APRIL  FOOL’S  DAY</vt:lpstr>
      <vt:lpstr>CHRISTMAS</vt:lpstr>
      <vt:lpstr>PANCAKE  DAY</vt:lpstr>
      <vt:lpstr>ST.  PATRICK’S  DAY</vt:lpstr>
      <vt:lpstr>CHOOSE THE RIGHT VARIANT:</vt:lpstr>
      <vt:lpstr>Презентация PowerPoint</vt:lpstr>
      <vt:lpstr>Презентация PowerPoint</vt:lpstr>
      <vt:lpstr>Презентация PowerPoint</vt:lpstr>
      <vt:lpstr>Презентация PowerPoint</vt:lpstr>
      <vt:lpstr> Guess the date of the holidays </vt:lpstr>
      <vt:lpstr>Презентация PowerPoint</vt:lpstr>
      <vt:lpstr>Презентация PowerPoint</vt:lpstr>
      <vt:lpstr>Презентация PowerPoint</vt:lpstr>
      <vt:lpstr>Презентация PowerPoint</vt:lpstr>
      <vt:lpstr>синквейн</vt:lpstr>
      <vt:lpstr>  Пример синквейна на тему любви: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Калейдоскоп традиций</dc:title>
  <dc:creator>UralSOFT</dc:creator>
  <dc:description>http://aida.ucoz.ru</dc:description>
  <cp:lastModifiedBy>зарган</cp:lastModifiedBy>
  <cp:revision>51</cp:revision>
  <dcterms:created xsi:type="dcterms:W3CDTF">2015-02-27T15:45:25Z</dcterms:created>
  <dcterms:modified xsi:type="dcterms:W3CDTF">2016-02-09T09:07:45Z</dcterms:modified>
  <cp:category>шаблоны к Powerpoint</cp:category>
</cp:coreProperties>
</file>